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374D8-B465-4DBE-B38C-E60B190BBBF1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431B5-9E13-4631-BEBB-CA8C311AFB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2118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85750" y="214313"/>
            <a:ext cx="8572500" cy="6429375"/>
          </a:xfrm>
          <a:prstGeom prst="foldedCorner">
            <a:avLst>
              <a:gd name="adj" fmla="val 20596"/>
            </a:avLst>
          </a:prstGeom>
          <a:pattFill prst="lgGrid">
            <a:fgClr>
              <a:srgbClr val="CCECFF"/>
            </a:fgClr>
            <a:bgClr>
              <a:schemeClr val="bg1"/>
            </a:bgClr>
          </a:pattFill>
          <a:ln w="2540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50" y="714375"/>
            <a:ext cx="8572500" cy="569386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Урок </a:t>
            </a: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алгебры </a:t>
            </a:r>
            <a:endParaRPr lang="ru-RU" sz="4000" b="1" i="1" dirty="0">
              <a:solidFill>
                <a:schemeClr val="tx2">
                  <a:lumMod val="50000"/>
                </a:schemeClr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в </a:t>
            </a: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</a:rPr>
              <a:t>9 классе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i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Тема урока:</a:t>
            </a:r>
            <a:endParaRPr lang="ru-RU" sz="4000" b="1" i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ЦЕЛЫЕ УРАВНЕНИЯ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i="1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i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pPr marL="722313">
              <a:defRPr/>
            </a:pPr>
            <a:endParaRPr lang="ru-RU" sz="1400" b="1" i="1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pPr marL="722313">
              <a:defRPr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Учитель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: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Суставова Татьяна Петровна,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учитель математики МКОУ «Лебяжьевская средняя общеобразовательная школа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».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i="1" dirty="0">
              <a:solidFill>
                <a:schemeClr val="tx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85750" y="214313"/>
            <a:ext cx="8572500" cy="6429375"/>
          </a:xfrm>
          <a:prstGeom prst="foldedCorner">
            <a:avLst>
              <a:gd name="adj" fmla="val 20596"/>
            </a:avLst>
          </a:prstGeom>
          <a:pattFill prst="lgGrid">
            <a:fgClr>
              <a:srgbClr val="CCECFF"/>
            </a:fgClr>
            <a:bgClr>
              <a:schemeClr val="bg1"/>
            </a:bgClr>
          </a:pattFill>
          <a:ln w="2540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50" y="714375"/>
            <a:ext cx="85725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rPr>
              <a:t> 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10" y="1142984"/>
          <a:ext cx="8001056" cy="3500462"/>
        </p:xfrm>
        <a:graphic>
          <a:graphicData uri="http://schemas.openxmlformats.org/drawingml/2006/table">
            <a:tbl>
              <a:tblPr/>
              <a:tblGrid>
                <a:gridCol w="8001056"/>
              </a:tblGrid>
              <a:tr h="3500462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Какие выражения называют рациональными?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Какие выражения называют целыми? Дробными?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Обсудите в парах и подготовьте 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ответ 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следующий вопрос: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Какое уравнение называется целым?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85720" y="214290"/>
            <a:ext cx="8572500" cy="6429375"/>
          </a:xfrm>
          <a:prstGeom prst="foldedCorner">
            <a:avLst>
              <a:gd name="adj" fmla="val 20596"/>
            </a:avLst>
          </a:prstGeom>
          <a:pattFill prst="lgGrid">
            <a:fgClr>
              <a:srgbClr val="CCECFF"/>
            </a:fgClr>
            <a:bgClr>
              <a:schemeClr val="bg1"/>
            </a:bgClr>
          </a:pattFill>
          <a:ln w="2540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" y="1500174"/>
            <a:ext cx="7786714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а)  x</a:t>
            </a:r>
            <a:r>
              <a:rPr lang="ru-RU" sz="32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= 0                   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) x</a:t>
            </a:r>
            <a:r>
              <a:rPr lang="ru-RU" sz="3200" i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– 25x = 0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б)  3x – 5 = 0              и)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– 1)(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+ 2) = 0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в)  x</a:t>
            </a:r>
            <a:r>
              <a:rPr lang="ru-RU" sz="32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–5 = 0                к) x</a:t>
            </a:r>
            <a:r>
              <a:rPr lang="ru-RU" sz="3200" i="1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– x</a:t>
            </a:r>
            <a:r>
              <a:rPr lang="ru-RU" sz="32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= 0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г )                                л) 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)  x</a:t>
            </a:r>
            <a:r>
              <a:rPr lang="ru-RU" sz="32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=                       м ) x</a:t>
            </a:r>
            <a:r>
              <a:rPr lang="ru-RU" sz="32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–0,01 = 0,03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е)  x</a:t>
            </a:r>
            <a:r>
              <a:rPr lang="ru-RU" sz="32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= – 25              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) 19 – c</a:t>
            </a:r>
            <a:r>
              <a:rPr lang="ru-RU" sz="3200" i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= 10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ж)  = 0                      о) (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– 3)2 = 25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 l="21471" t="23020" r="52298" b="58011"/>
          <a:stretch>
            <a:fillRect/>
          </a:stretch>
        </p:blipFill>
        <p:spPr bwMode="auto">
          <a:xfrm>
            <a:off x="1142976" y="2928934"/>
            <a:ext cx="1643430" cy="774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 cstate="print"/>
          <a:srcRect l="36070" t="50829" r="34897" b="36464"/>
          <a:stretch>
            <a:fillRect/>
          </a:stretch>
        </p:blipFill>
        <p:spPr bwMode="auto">
          <a:xfrm>
            <a:off x="4572001" y="3071810"/>
            <a:ext cx="2071701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85786" y="500042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Укажите из рациональных уравнений те, которые являются целыми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85720" y="214290"/>
            <a:ext cx="8572500" cy="6429375"/>
          </a:xfrm>
          <a:prstGeom prst="foldedCorner">
            <a:avLst>
              <a:gd name="adj" fmla="val 20596"/>
            </a:avLst>
          </a:prstGeom>
          <a:pattFill prst="lgGrid">
            <a:fgClr>
              <a:srgbClr val="CCECFF"/>
            </a:fgClr>
            <a:bgClr>
              <a:schemeClr val="bg1"/>
            </a:bgClr>
          </a:pattFill>
          <a:ln w="2540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500042"/>
            <a:ext cx="78581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Какова степень данных уравнений?</a:t>
            </a:r>
          </a:p>
          <a:p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² - 3  + 2 = 0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4х – 8 = 2(3х + 6) + 21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– 1) (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+ 2) – 7х = 0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² - 3)² + 5х (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+ 1) = 15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85720" y="214290"/>
            <a:ext cx="8572500" cy="6429375"/>
          </a:xfrm>
          <a:prstGeom prst="foldedCorner">
            <a:avLst>
              <a:gd name="adj" fmla="val 20596"/>
            </a:avLst>
          </a:prstGeom>
          <a:pattFill prst="lgGrid">
            <a:fgClr>
              <a:srgbClr val="CCECFF"/>
            </a:fgClr>
            <a:bgClr>
              <a:schemeClr val="bg1"/>
            </a:bgClr>
          </a:pattFill>
          <a:ln w="2540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itchFamily="34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714356"/>
            <a:ext cx="7858180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85720" y="214290"/>
            <a:ext cx="8572500" cy="6429375"/>
          </a:xfrm>
          <a:prstGeom prst="foldedCorner">
            <a:avLst>
              <a:gd name="adj" fmla="val 20596"/>
            </a:avLst>
          </a:prstGeom>
          <a:pattFill prst="lgGrid">
            <a:fgClr>
              <a:srgbClr val="CCECFF"/>
            </a:fgClr>
            <a:bgClr>
              <a:schemeClr val="bg1"/>
            </a:bgClr>
          </a:pattFill>
          <a:ln w="2540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484784"/>
            <a:ext cx="56886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 оценки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Вы набрали: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 – 45  баллов, то оценка за урок «5»;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23 – 39  баллов, то оценка за урок «4»;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15 – 22  балла, то оценка за урок «3»;</a:t>
            </a:r>
          </a:p>
          <a:p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менее 15 баллов, то оценка за урок «2».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85720" y="214290"/>
            <a:ext cx="8572500" cy="6429375"/>
          </a:xfrm>
          <a:prstGeom prst="foldedCorner">
            <a:avLst>
              <a:gd name="adj" fmla="val 20596"/>
            </a:avLst>
          </a:prstGeom>
          <a:pattFill prst="lgGrid">
            <a:fgClr>
              <a:srgbClr val="CCECFF"/>
            </a:fgClr>
            <a:bgClr>
              <a:schemeClr val="bg1"/>
            </a:bgClr>
          </a:pattFill>
          <a:ln w="2540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484784"/>
            <a:ext cx="56886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Домашнее задание: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«5», то творческое задание: в КИМ ГИА найти задание на решение целого уравнения методом разложения или замены переменной и  решить ее;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«4» - учебник п. 3.2; примеры №  364 (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в,г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), 369 (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в,г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«3-2» - учебник п. 3.2; примеры №352 (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а,б,в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), 356 (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г,д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760434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285720" y="214290"/>
            <a:ext cx="8572500" cy="6429375"/>
          </a:xfrm>
          <a:prstGeom prst="foldedCorner">
            <a:avLst>
              <a:gd name="adj" fmla="val 20596"/>
            </a:avLst>
          </a:prstGeom>
          <a:pattFill prst="lgGrid">
            <a:fgClr>
              <a:srgbClr val="CCECFF"/>
            </a:fgClr>
            <a:bgClr>
              <a:schemeClr val="bg1"/>
            </a:bgClr>
          </a:pattFill>
          <a:ln w="2540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2543174"/>
            <a:ext cx="56886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Georgia" pitchFamily="18" charset="0"/>
                <a:cs typeface="Times New Roman" pitchFamily="18" charset="0"/>
              </a:rPr>
              <a:t>Спасибо за урок!</a:t>
            </a:r>
            <a:endParaRPr lang="ru-RU" sz="4000" dirty="0">
              <a:solidFill>
                <a:schemeClr val="tx2">
                  <a:lumMod val="50000"/>
                </a:schemeClr>
              </a:solidFill>
              <a:latin typeface="Georgia" pitchFamily="18" charset="0"/>
              <a:cs typeface="Times New Roman" pitchFamily="18" charset="0"/>
            </a:endParaRPr>
          </a:p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8899156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206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Домашний компьютер</cp:lastModifiedBy>
  <cp:revision>5</cp:revision>
  <dcterms:modified xsi:type="dcterms:W3CDTF">2015-11-09T13:25:27Z</dcterms:modified>
</cp:coreProperties>
</file>