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9;&#1088;&#1086;&#1082;\&#1055;&#1088;&#1077;&#1079;&#1077;&#1085;&#1090;&#1072;&#1094;&#1080;&#1103;\19%20Colours%2019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8382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</a:t>
            </a:r>
            <a:r>
              <a:rPr kumimoji="0" lang="en-US" sz="8000" b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8000" b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it?</a:t>
            </a:r>
            <a:endParaRPr kumimoji="0" lang="en-US" sz="8000" b="1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514600"/>
            <a:ext cx="2953687" cy="33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667000"/>
            <a:ext cx="1506145" cy="3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What colour\карандаш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980729"/>
            <a:ext cx="5112729" cy="5517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3600" y="228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Listen and repeat 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4" name="19 Colours 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949280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What colour\Безымянный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5" y="908721"/>
            <a:ext cx="6632007" cy="5445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What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colour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 is it?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14400" y="1600200"/>
            <a:ext cx="685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red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066800" y="25908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yellow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143000" y="37338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purple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990600" y="4800600"/>
            <a:ext cx="59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grey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142999" y="5638800"/>
            <a:ext cx="91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white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72600" y="15240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orange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72600" y="24384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blue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25000" y="37338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black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448800" y="49530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pink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72600" y="55626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brown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5834 0.0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0463 L -0.47916 0.106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22916 0.039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48 L -0.225 0.02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03982 L 0 -4.07407E-6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648 L -0.475 0.112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07407E-6 L 0.46667 0.095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21736 0.062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2916 0.039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9167 0.039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28600"/>
            <a:ext cx="678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Circle the correct  word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3025770" cy="1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049612" cy="152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31502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97152"/>
            <a:ext cx="3226560" cy="15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869160"/>
            <a:ext cx="3078306" cy="1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-1295400" y="1143000"/>
            <a:ext cx="936104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677400" y="1905000"/>
            <a:ext cx="936104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-1371600" y="3429000"/>
            <a:ext cx="936104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-1295400" y="5334000"/>
            <a:ext cx="1066800" cy="4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601200" y="5410200"/>
            <a:ext cx="936104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21545 0.03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288 -0.0243 L 1.38889E-6 -3.33333E-6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32 L 0.7309 0.029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47 L 0.425 0.0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55 0.06459 L 4.72222E-6 -4.44444E-6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524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Colours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  crossword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993225" cy="322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2088232" cy="29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038600"/>
            <a:ext cx="227527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894" y="1484784"/>
            <a:ext cx="7465303" cy="49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29000" y="381000"/>
            <a:ext cx="320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Answers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What colour\Word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4285596" cy="56944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228600"/>
            <a:ext cx="6019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Search for the words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59239"/>
            <a:ext cx="5616624" cy="553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81400" y="304800"/>
            <a:ext cx="335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Bookman Old Style" pitchFamily="18" charset="0"/>
              </a:rPr>
              <a:t>Answers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990600"/>
            <a:ext cx="495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Good Bye!</a:t>
            </a:r>
            <a:endParaRPr lang="ru-RU" sz="8000" dirty="0">
              <a:solidFill>
                <a:srgbClr val="92D050"/>
              </a:solidFill>
            </a:endParaRPr>
          </a:p>
        </p:txBody>
      </p:sp>
      <p:pic>
        <p:nvPicPr>
          <p:cNvPr id="3" name="Picture 2" descr="C:\Users\Елена\Desktop\What colour\PEN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19400"/>
            <a:ext cx="4320480" cy="3526922"/>
          </a:xfrm>
          <a:prstGeom prst="rect">
            <a:avLst/>
          </a:prstGeom>
          <a:noFill/>
        </p:spPr>
      </p:pic>
      <p:pic>
        <p:nvPicPr>
          <p:cNvPr id="6" name="Picture 3" descr="C:\Users\Елена\Desktop\What colour\HOMEWOR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43200"/>
            <a:ext cx="4427984" cy="3677938"/>
          </a:xfrm>
          <a:prstGeom prst="rect">
            <a:avLst/>
          </a:prstGeom>
          <a:noFill/>
        </p:spPr>
      </p:pic>
      <p:pic>
        <p:nvPicPr>
          <p:cNvPr id="7" name="Picture 4" descr="C:\Users\Елена\Desktop\What colour\Карточка по цветам цветн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4897">
            <a:off x="6751306" y="3914312"/>
            <a:ext cx="1668262" cy="241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</Words>
  <PresentationFormat>Экран (4:3)</PresentationFormat>
  <Paragraphs>19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Жека</dc:creator>
  <cp:lastModifiedBy>Жека</cp:lastModifiedBy>
  <cp:revision>8</cp:revision>
  <dcterms:created xsi:type="dcterms:W3CDTF">2014-04-14T07:59:28Z</dcterms:created>
  <dcterms:modified xsi:type="dcterms:W3CDTF">2014-04-14T09:24:09Z</dcterms:modified>
</cp:coreProperties>
</file>