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8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02052-7F74-416C-98A9-873E462A882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4FC1257-AF75-4409-A0F9-526D85C6178E}">
      <dgm:prSet phldrT="[Текст]"/>
      <dgm:spPr/>
      <dgm:t>
        <a:bodyPr/>
        <a:lstStyle/>
        <a:p>
          <a:r>
            <a:rPr lang="ru-RU" dirty="0" smtClean="0"/>
            <a:t>2 способа изменить внешность</a:t>
          </a:r>
          <a:endParaRPr lang="ru-RU" dirty="0"/>
        </a:p>
      </dgm:t>
    </dgm:pt>
    <dgm:pt modelId="{2FA5B9EC-85B5-4D13-AC73-2B8EA4D30222}" type="parTrans" cxnId="{C4408A9B-6E30-43DD-8356-F4A7F95B8537}">
      <dgm:prSet/>
      <dgm:spPr/>
      <dgm:t>
        <a:bodyPr/>
        <a:lstStyle/>
        <a:p>
          <a:endParaRPr lang="ru-RU"/>
        </a:p>
      </dgm:t>
    </dgm:pt>
    <dgm:pt modelId="{8E6ED730-B30D-4F5B-8293-CAFB2CA3A381}" type="sibTrans" cxnId="{C4408A9B-6E30-43DD-8356-F4A7F95B8537}">
      <dgm:prSet/>
      <dgm:spPr/>
      <dgm:t>
        <a:bodyPr/>
        <a:lstStyle/>
        <a:p>
          <a:endParaRPr lang="ru-RU"/>
        </a:p>
      </dgm:t>
    </dgm:pt>
    <dgm:pt modelId="{B2245CCD-A96C-4338-96CD-F14334F0FE19}" type="asst">
      <dgm:prSet phldrT="[Текст]"/>
      <dgm:spPr/>
      <dgm:t>
        <a:bodyPr/>
        <a:lstStyle/>
        <a:p>
          <a:r>
            <a:rPr lang="ru-RU" dirty="0" smtClean="0"/>
            <a:t>Сменить образ</a:t>
          </a:r>
          <a:endParaRPr lang="ru-RU" dirty="0"/>
        </a:p>
      </dgm:t>
    </dgm:pt>
    <dgm:pt modelId="{A1D05578-7DC7-426A-BC2C-B6C1AEC7CF7D}" type="parTrans" cxnId="{10B54B9E-9DA2-4644-BFF2-9A52033D7248}">
      <dgm:prSet/>
      <dgm:spPr/>
      <dgm:t>
        <a:bodyPr/>
        <a:lstStyle/>
        <a:p>
          <a:endParaRPr lang="ru-RU"/>
        </a:p>
      </dgm:t>
    </dgm:pt>
    <dgm:pt modelId="{35166CBA-E521-41C9-8AA6-7DCD42E61D24}" type="sibTrans" cxnId="{10B54B9E-9DA2-4644-BFF2-9A52033D7248}">
      <dgm:prSet/>
      <dgm:spPr/>
      <dgm:t>
        <a:bodyPr/>
        <a:lstStyle/>
        <a:p>
          <a:endParaRPr lang="ru-RU"/>
        </a:p>
      </dgm:t>
    </dgm:pt>
    <dgm:pt modelId="{C6E55570-63E8-4AAD-926A-FC13035EA697}" type="asst">
      <dgm:prSet/>
      <dgm:spPr/>
      <dgm:t>
        <a:bodyPr/>
        <a:lstStyle/>
        <a:p>
          <a:r>
            <a:rPr lang="ru-RU" dirty="0" smtClean="0"/>
            <a:t>Применить графические эффекты</a:t>
          </a:r>
          <a:endParaRPr lang="ru-RU" dirty="0"/>
        </a:p>
      </dgm:t>
    </dgm:pt>
    <dgm:pt modelId="{23637152-36A6-4E9D-A761-79C6C1C55DD3}" type="parTrans" cxnId="{2532B098-D89E-4B26-BF5C-011A988EA5DC}">
      <dgm:prSet/>
      <dgm:spPr/>
      <dgm:t>
        <a:bodyPr/>
        <a:lstStyle/>
        <a:p>
          <a:endParaRPr lang="ru-RU"/>
        </a:p>
      </dgm:t>
    </dgm:pt>
    <dgm:pt modelId="{485E439E-661E-4C05-BB18-6B1585E4AD47}" type="sibTrans" cxnId="{2532B098-D89E-4B26-BF5C-011A988EA5DC}">
      <dgm:prSet/>
      <dgm:spPr/>
      <dgm:t>
        <a:bodyPr/>
        <a:lstStyle/>
        <a:p>
          <a:endParaRPr lang="ru-RU"/>
        </a:p>
      </dgm:t>
    </dgm:pt>
    <dgm:pt modelId="{F651D4F9-011C-423E-AD90-AB9EEDFE2812}" type="asst">
      <dgm:prSet/>
      <dgm:spPr/>
      <dgm:t>
        <a:bodyPr/>
        <a:lstStyle/>
        <a:p>
          <a:r>
            <a:rPr lang="ru-RU" dirty="0" smtClean="0"/>
            <a:t>Спрайта</a:t>
          </a:r>
          <a:endParaRPr lang="ru-RU" dirty="0"/>
        </a:p>
      </dgm:t>
    </dgm:pt>
    <dgm:pt modelId="{599D2DA7-C36C-44A4-9276-12FF1DA723D4}" type="parTrans" cxnId="{59F65F23-B6DD-4A38-B597-0B8F7B821262}">
      <dgm:prSet/>
      <dgm:spPr/>
      <dgm:t>
        <a:bodyPr/>
        <a:lstStyle/>
        <a:p>
          <a:endParaRPr lang="ru-RU"/>
        </a:p>
      </dgm:t>
    </dgm:pt>
    <dgm:pt modelId="{D4C832CC-82C5-4734-AD40-28B9EF266E6A}" type="sibTrans" cxnId="{59F65F23-B6DD-4A38-B597-0B8F7B821262}">
      <dgm:prSet/>
      <dgm:spPr/>
      <dgm:t>
        <a:bodyPr/>
        <a:lstStyle/>
        <a:p>
          <a:endParaRPr lang="ru-RU"/>
        </a:p>
      </dgm:t>
    </dgm:pt>
    <dgm:pt modelId="{52EF85FF-C7D6-470F-9E7C-37AD5D87BAD2}" type="asst">
      <dgm:prSet/>
      <dgm:spPr/>
      <dgm:t>
        <a:bodyPr/>
        <a:lstStyle/>
        <a:p>
          <a:r>
            <a:rPr lang="ru-RU" dirty="0" smtClean="0"/>
            <a:t>Сцены</a:t>
          </a:r>
          <a:endParaRPr lang="ru-RU" dirty="0"/>
        </a:p>
      </dgm:t>
    </dgm:pt>
    <dgm:pt modelId="{18E44F11-8FDC-4442-BE11-F16DB2F320F6}" type="sibTrans" cxnId="{BD284EA6-4B50-4AF7-A524-328AD374B3DE}">
      <dgm:prSet/>
      <dgm:spPr/>
      <dgm:t>
        <a:bodyPr/>
        <a:lstStyle/>
        <a:p>
          <a:endParaRPr lang="ru-RU"/>
        </a:p>
      </dgm:t>
    </dgm:pt>
    <dgm:pt modelId="{1E63BBEC-A345-41DB-9C1F-FEEE5F4ECA0A}" type="parTrans" cxnId="{BD284EA6-4B50-4AF7-A524-328AD374B3DE}">
      <dgm:prSet/>
      <dgm:spPr/>
      <dgm:t>
        <a:bodyPr/>
        <a:lstStyle/>
        <a:p>
          <a:endParaRPr lang="ru-RU"/>
        </a:p>
      </dgm:t>
    </dgm:pt>
    <dgm:pt modelId="{AC3AAE4D-2169-4E78-B077-721C37D46F4A}" type="pres">
      <dgm:prSet presAssocID="{23002052-7F74-416C-98A9-873E462A88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8E9C7F-A45C-43C0-86FA-D4DA2C5758C1}" type="pres">
      <dgm:prSet presAssocID="{D4FC1257-AF75-4409-A0F9-526D85C6178E}" presName="hierRoot1" presStyleCnt="0">
        <dgm:presLayoutVars>
          <dgm:hierBranch val="init"/>
        </dgm:presLayoutVars>
      </dgm:prSet>
      <dgm:spPr/>
    </dgm:pt>
    <dgm:pt modelId="{3E95C4A8-9A1D-4118-AF35-A4AA3F935720}" type="pres">
      <dgm:prSet presAssocID="{D4FC1257-AF75-4409-A0F9-526D85C6178E}" presName="rootComposite1" presStyleCnt="0"/>
      <dgm:spPr/>
    </dgm:pt>
    <dgm:pt modelId="{54EED826-B9F7-425C-BEB7-BB7D6A6107C9}" type="pres">
      <dgm:prSet presAssocID="{D4FC1257-AF75-4409-A0F9-526D85C6178E}" presName="rootText1" presStyleLbl="node0" presStyleIdx="0" presStyleCnt="1" custScaleX="215869" custScaleY="61758" custLinFactNeighborX="-25032" custLinFactNeighborY="107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E6BBEA-4194-4C95-9E4E-266F3053934E}" type="pres">
      <dgm:prSet presAssocID="{D4FC1257-AF75-4409-A0F9-526D85C6178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05EEDDB-BAB7-4243-BA0B-753C13C0126D}" type="pres">
      <dgm:prSet presAssocID="{D4FC1257-AF75-4409-A0F9-526D85C6178E}" presName="hierChild2" presStyleCnt="0"/>
      <dgm:spPr/>
    </dgm:pt>
    <dgm:pt modelId="{94C4480B-9DCE-42ED-8E61-813D6A420440}" type="pres">
      <dgm:prSet presAssocID="{D4FC1257-AF75-4409-A0F9-526D85C6178E}" presName="hierChild3" presStyleCnt="0"/>
      <dgm:spPr/>
    </dgm:pt>
    <dgm:pt modelId="{0CA059FA-5605-49B0-A29B-7463E8C0BCDD}" type="pres">
      <dgm:prSet presAssocID="{A1D05578-7DC7-426A-BC2C-B6C1AEC7CF7D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6034AFE6-5447-4F6F-88F7-E7C13A9F5654}" type="pres">
      <dgm:prSet presAssocID="{B2245CCD-A96C-4338-96CD-F14334F0FE19}" presName="hierRoot3" presStyleCnt="0">
        <dgm:presLayoutVars>
          <dgm:hierBranch val="init"/>
        </dgm:presLayoutVars>
      </dgm:prSet>
      <dgm:spPr/>
    </dgm:pt>
    <dgm:pt modelId="{39C35791-6FC0-4A55-94C8-F7100BD79452}" type="pres">
      <dgm:prSet presAssocID="{B2245CCD-A96C-4338-96CD-F14334F0FE19}" presName="rootComposite3" presStyleCnt="0"/>
      <dgm:spPr/>
    </dgm:pt>
    <dgm:pt modelId="{F7962B2D-9757-4CE9-97D4-BF4BBEE95668}" type="pres">
      <dgm:prSet presAssocID="{B2245CCD-A96C-4338-96CD-F14334F0FE19}" presName="rootText3" presStyleLbl="asst1" presStyleIdx="0" presStyleCnt="4" custLinFactNeighborX="-24802" custLinFactNeighborY="118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A029A8-38E7-4C92-8C09-516ED4D0D98D}" type="pres">
      <dgm:prSet presAssocID="{B2245CCD-A96C-4338-96CD-F14334F0FE19}" presName="rootConnector3" presStyleLbl="asst1" presStyleIdx="0" presStyleCnt="4"/>
      <dgm:spPr/>
      <dgm:t>
        <a:bodyPr/>
        <a:lstStyle/>
        <a:p>
          <a:endParaRPr lang="ru-RU"/>
        </a:p>
      </dgm:t>
    </dgm:pt>
    <dgm:pt modelId="{7668801B-7CE0-47E1-9D35-8CF27DC31C74}" type="pres">
      <dgm:prSet presAssocID="{B2245CCD-A96C-4338-96CD-F14334F0FE19}" presName="hierChild6" presStyleCnt="0"/>
      <dgm:spPr/>
    </dgm:pt>
    <dgm:pt modelId="{E2BFCA93-1801-40A7-88A2-CDA9B4957619}" type="pres">
      <dgm:prSet presAssocID="{B2245CCD-A96C-4338-96CD-F14334F0FE19}" presName="hierChild7" presStyleCnt="0"/>
      <dgm:spPr/>
    </dgm:pt>
    <dgm:pt modelId="{6B08E6C8-F265-4DD7-8720-5B2DCD2CE353}" type="pres">
      <dgm:prSet presAssocID="{599D2DA7-C36C-44A4-9276-12FF1DA723D4}" presName="Name111" presStyleLbl="parChTrans1D3" presStyleIdx="0" presStyleCnt="2"/>
      <dgm:spPr/>
      <dgm:t>
        <a:bodyPr/>
        <a:lstStyle/>
        <a:p>
          <a:endParaRPr lang="ru-RU"/>
        </a:p>
      </dgm:t>
    </dgm:pt>
    <dgm:pt modelId="{75158390-E5CF-4C28-818D-E997DEC5373F}" type="pres">
      <dgm:prSet presAssocID="{F651D4F9-011C-423E-AD90-AB9EEDFE2812}" presName="hierRoot3" presStyleCnt="0">
        <dgm:presLayoutVars>
          <dgm:hierBranch val="init"/>
        </dgm:presLayoutVars>
      </dgm:prSet>
      <dgm:spPr/>
    </dgm:pt>
    <dgm:pt modelId="{A3362DE6-F49E-42B6-B666-26B40F926E2C}" type="pres">
      <dgm:prSet presAssocID="{F651D4F9-011C-423E-AD90-AB9EEDFE2812}" presName="rootComposite3" presStyleCnt="0"/>
      <dgm:spPr/>
    </dgm:pt>
    <dgm:pt modelId="{71E484B0-88BC-4772-BD14-D17A50360C6F}" type="pres">
      <dgm:prSet presAssocID="{F651D4F9-011C-423E-AD90-AB9EEDFE2812}" presName="rootText3" presStyleLbl="asst1" presStyleIdx="1" presStyleCnt="4" custScaleX="59549" custScaleY="60152" custLinFactNeighborX="-22895" custLinFactNeighborY="-150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36E742-7CAA-4275-8EC6-49F2FE9294A0}" type="pres">
      <dgm:prSet presAssocID="{F651D4F9-011C-423E-AD90-AB9EEDFE2812}" presName="rootConnector3" presStyleLbl="asst1" presStyleIdx="1" presStyleCnt="4"/>
      <dgm:spPr/>
      <dgm:t>
        <a:bodyPr/>
        <a:lstStyle/>
        <a:p>
          <a:endParaRPr lang="ru-RU"/>
        </a:p>
      </dgm:t>
    </dgm:pt>
    <dgm:pt modelId="{89905F0E-D642-49FC-9AB9-65CFA4BC687B}" type="pres">
      <dgm:prSet presAssocID="{F651D4F9-011C-423E-AD90-AB9EEDFE2812}" presName="hierChild6" presStyleCnt="0"/>
      <dgm:spPr/>
    </dgm:pt>
    <dgm:pt modelId="{713A806E-2AA1-47B3-98FD-ECCC960535C6}" type="pres">
      <dgm:prSet presAssocID="{F651D4F9-011C-423E-AD90-AB9EEDFE2812}" presName="hierChild7" presStyleCnt="0"/>
      <dgm:spPr/>
    </dgm:pt>
    <dgm:pt modelId="{4F26B483-CCF6-41D2-8356-8F7DD217A3A0}" type="pres">
      <dgm:prSet presAssocID="{1E63BBEC-A345-41DB-9C1F-FEEE5F4ECA0A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3D0523DD-896B-455E-8CDA-62FE1D5D722B}" type="pres">
      <dgm:prSet presAssocID="{52EF85FF-C7D6-470F-9E7C-37AD5D87BAD2}" presName="hierRoot3" presStyleCnt="0">
        <dgm:presLayoutVars>
          <dgm:hierBranch val="init"/>
        </dgm:presLayoutVars>
      </dgm:prSet>
      <dgm:spPr/>
    </dgm:pt>
    <dgm:pt modelId="{BF0CC2BB-2B8A-4DD5-ABB8-E199AE46286B}" type="pres">
      <dgm:prSet presAssocID="{52EF85FF-C7D6-470F-9E7C-37AD5D87BAD2}" presName="rootComposite3" presStyleCnt="0"/>
      <dgm:spPr/>
    </dgm:pt>
    <dgm:pt modelId="{F8AA7E34-06EE-41AB-BC29-B585B9FF9BA8}" type="pres">
      <dgm:prSet presAssocID="{52EF85FF-C7D6-470F-9E7C-37AD5D87BAD2}" presName="rootText3" presStyleLbl="asst1" presStyleIdx="2" presStyleCnt="4" custScaleX="69819" custScaleY="60275" custLinFactNeighborX="-34887" custLinFactNeighborY="-150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6B13CB-05B6-458F-9803-822D445874ED}" type="pres">
      <dgm:prSet presAssocID="{52EF85FF-C7D6-470F-9E7C-37AD5D87BAD2}" presName="rootConnector3" presStyleLbl="asst1" presStyleIdx="2" presStyleCnt="4"/>
      <dgm:spPr/>
      <dgm:t>
        <a:bodyPr/>
        <a:lstStyle/>
        <a:p>
          <a:endParaRPr lang="ru-RU"/>
        </a:p>
      </dgm:t>
    </dgm:pt>
    <dgm:pt modelId="{14BA1DA8-1FB6-4243-9096-D956B5ABC60A}" type="pres">
      <dgm:prSet presAssocID="{52EF85FF-C7D6-470F-9E7C-37AD5D87BAD2}" presName="hierChild6" presStyleCnt="0"/>
      <dgm:spPr/>
    </dgm:pt>
    <dgm:pt modelId="{C99E6821-FE44-44A3-B7A9-4F286DA03D2E}" type="pres">
      <dgm:prSet presAssocID="{52EF85FF-C7D6-470F-9E7C-37AD5D87BAD2}" presName="hierChild7" presStyleCnt="0"/>
      <dgm:spPr/>
    </dgm:pt>
    <dgm:pt modelId="{F63FC539-DBDB-4ADA-A13D-71F1BB161A13}" type="pres">
      <dgm:prSet presAssocID="{23637152-36A6-4E9D-A761-79C6C1C55DD3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B8DC5EC9-632A-47C0-B4F7-F3E97DD80093}" type="pres">
      <dgm:prSet presAssocID="{C6E55570-63E8-4AAD-926A-FC13035EA697}" presName="hierRoot3" presStyleCnt="0">
        <dgm:presLayoutVars>
          <dgm:hierBranch val="init"/>
        </dgm:presLayoutVars>
      </dgm:prSet>
      <dgm:spPr/>
    </dgm:pt>
    <dgm:pt modelId="{50938746-0BF9-433A-988A-C1A8EAC7FB63}" type="pres">
      <dgm:prSet presAssocID="{C6E55570-63E8-4AAD-926A-FC13035EA697}" presName="rootComposite3" presStyleCnt="0"/>
      <dgm:spPr/>
    </dgm:pt>
    <dgm:pt modelId="{4D48C98E-A8D5-40DD-BC1E-E099AD0D17B3}" type="pres">
      <dgm:prSet presAssocID="{C6E55570-63E8-4AAD-926A-FC13035EA697}" presName="rootText3" presStyleLbl="asst1" presStyleIdx="3" presStyleCnt="4" custScaleX="126140" custLinFactNeighborX="-3709" custLinFactNeighborY="118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77B131-AA15-478C-A707-C258617FBA04}" type="pres">
      <dgm:prSet presAssocID="{C6E55570-63E8-4AAD-926A-FC13035EA697}" presName="rootConnector3" presStyleLbl="asst1" presStyleIdx="3" presStyleCnt="4"/>
      <dgm:spPr/>
      <dgm:t>
        <a:bodyPr/>
        <a:lstStyle/>
        <a:p>
          <a:endParaRPr lang="ru-RU"/>
        </a:p>
      </dgm:t>
    </dgm:pt>
    <dgm:pt modelId="{DEA1C7B8-27C6-4F93-9A03-6966628D5C2D}" type="pres">
      <dgm:prSet presAssocID="{C6E55570-63E8-4AAD-926A-FC13035EA697}" presName="hierChild6" presStyleCnt="0"/>
      <dgm:spPr/>
    </dgm:pt>
    <dgm:pt modelId="{8E401738-09FC-4C9C-991D-B9EED33772B9}" type="pres">
      <dgm:prSet presAssocID="{C6E55570-63E8-4AAD-926A-FC13035EA697}" presName="hierChild7" presStyleCnt="0"/>
      <dgm:spPr/>
    </dgm:pt>
  </dgm:ptLst>
  <dgm:cxnLst>
    <dgm:cxn modelId="{8D448EF9-4BC3-459F-8C60-BB63D195A7BB}" type="presOf" srcId="{C6E55570-63E8-4AAD-926A-FC13035EA697}" destId="{4D48C98E-A8D5-40DD-BC1E-E099AD0D17B3}" srcOrd="0" destOrd="0" presId="urn:microsoft.com/office/officeart/2005/8/layout/orgChart1"/>
    <dgm:cxn modelId="{D283B924-269D-41C4-AE8E-380370875D26}" type="presOf" srcId="{B2245CCD-A96C-4338-96CD-F14334F0FE19}" destId="{13A029A8-38E7-4C92-8C09-516ED4D0D98D}" srcOrd="1" destOrd="0" presId="urn:microsoft.com/office/officeart/2005/8/layout/orgChart1"/>
    <dgm:cxn modelId="{BF001C0E-C043-4CA6-804E-8A7D55758C82}" type="presOf" srcId="{F651D4F9-011C-423E-AD90-AB9EEDFE2812}" destId="{71E484B0-88BC-4772-BD14-D17A50360C6F}" srcOrd="0" destOrd="0" presId="urn:microsoft.com/office/officeart/2005/8/layout/orgChart1"/>
    <dgm:cxn modelId="{BECD658A-1B4E-410C-A981-9BAF2EBD5947}" type="presOf" srcId="{D4FC1257-AF75-4409-A0F9-526D85C6178E}" destId="{74E6BBEA-4194-4C95-9E4E-266F3053934E}" srcOrd="1" destOrd="0" presId="urn:microsoft.com/office/officeart/2005/8/layout/orgChart1"/>
    <dgm:cxn modelId="{2532B098-D89E-4B26-BF5C-011A988EA5DC}" srcId="{D4FC1257-AF75-4409-A0F9-526D85C6178E}" destId="{C6E55570-63E8-4AAD-926A-FC13035EA697}" srcOrd="1" destOrd="0" parTransId="{23637152-36A6-4E9D-A761-79C6C1C55DD3}" sibTransId="{485E439E-661E-4C05-BB18-6B1585E4AD47}"/>
    <dgm:cxn modelId="{4A5E0076-8634-4991-ABE1-F2E7206FFE9A}" type="presOf" srcId="{52EF85FF-C7D6-470F-9E7C-37AD5D87BAD2}" destId="{3E6B13CB-05B6-458F-9803-822D445874ED}" srcOrd="1" destOrd="0" presId="urn:microsoft.com/office/officeart/2005/8/layout/orgChart1"/>
    <dgm:cxn modelId="{83C64BDA-A146-4710-8C36-08D7BDFEEE20}" type="presOf" srcId="{599D2DA7-C36C-44A4-9276-12FF1DA723D4}" destId="{6B08E6C8-F265-4DD7-8720-5B2DCD2CE353}" srcOrd="0" destOrd="0" presId="urn:microsoft.com/office/officeart/2005/8/layout/orgChart1"/>
    <dgm:cxn modelId="{CFCC675C-0FE3-4EFD-96DD-16C19A564029}" type="presOf" srcId="{A1D05578-7DC7-426A-BC2C-B6C1AEC7CF7D}" destId="{0CA059FA-5605-49B0-A29B-7463E8C0BCDD}" srcOrd="0" destOrd="0" presId="urn:microsoft.com/office/officeart/2005/8/layout/orgChart1"/>
    <dgm:cxn modelId="{59F65F23-B6DD-4A38-B597-0B8F7B821262}" srcId="{B2245CCD-A96C-4338-96CD-F14334F0FE19}" destId="{F651D4F9-011C-423E-AD90-AB9EEDFE2812}" srcOrd="0" destOrd="0" parTransId="{599D2DA7-C36C-44A4-9276-12FF1DA723D4}" sibTransId="{D4C832CC-82C5-4734-AD40-28B9EF266E6A}"/>
    <dgm:cxn modelId="{93541DAB-2B97-4E0D-85D9-48A177975DFD}" type="presOf" srcId="{23637152-36A6-4E9D-A761-79C6C1C55DD3}" destId="{F63FC539-DBDB-4ADA-A13D-71F1BB161A13}" srcOrd="0" destOrd="0" presId="urn:microsoft.com/office/officeart/2005/8/layout/orgChart1"/>
    <dgm:cxn modelId="{19413715-6CE7-469E-A46F-7A0570AB96E5}" type="presOf" srcId="{1E63BBEC-A345-41DB-9C1F-FEEE5F4ECA0A}" destId="{4F26B483-CCF6-41D2-8356-8F7DD217A3A0}" srcOrd="0" destOrd="0" presId="urn:microsoft.com/office/officeart/2005/8/layout/orgChart1"/>
    <dgm:cxn modelId="{BD284EA6-4B50-4AF7-A524-328AD374B3DE}" srcId="{B2245CCD-A96C-4338-96CD-F14334F0FE19}" destId="{52EF85FF-C7D6-470F-9E7C-37AD5D87BAD2}" srcOrd="1" destOrd="0" parTransId="{1E63BBEC-A345-41DB-9C1F-FEEE5F4ECA0A}" sibTransId="{18E44F11-8FDC-4442-BE11-F16DB2F320F6}"/>
    <dgm:cxn modelId="{6C719ABC-B00D-4932-AEBB-B12F4F03BE2D}" type="presOf" srcId="{F651D4F9-011C-423E-AD90-AB9EEDFE2812}" destId="{9A36E742-7CAA-4275-8EC6-49F2FE9294A0}" srcOrd="1" destOrd="0" presId="urn:microsoft.com/office/officeart/2005/8/layout/orgChart1"/>
    <dgm:cxn modelId="{C4408A9B-6E30-43DD-8356-F4A7F95B8537}" srcId="{23002052-7F74-416C-98A9-873E462A882A}" destId="{D4FC1257-AF75-4409-A0F9-526D85C6178E}" srcOrd="0" destOrd="0" parTransId="{2FA5B9EC-85B5-4D13-AC73-2B8EA4D30222}" sibTransId="{8E6ED730-B30D-4F5B-8293-CAFB2CA3A381}"/>
    <dgm:cxn modelId="{4B9FC7DB-EFD5-45D7-95BF-956C21FADA37}" type="presOf" srcId="{D4FC1257-AF75-4409-A0F9-526D85C6178E}" destId="{54EED826-B9F7-425C-BEB7-BB7D6A6107C9}" srcOrd="0" destOrd="0" presId="urn:microsoft.com/office/officeart/2005/8/layout/orgChart1"/>
    <dgm:cxn modelId="{10B54B9E-9DA2-4644-BFF2-9A52033D7248}" srcId="{D4FC1257-AF75-4409-A0F9-526D85C6178E}" destId="{B2245CCD-A96C-4338-96CD-F14334F0FE19}" srcOrd="0" destOrd="0" parTransId="{A1D05578-7DC7-426A-BC2C-B6C1AEC7CF7D}" sibTransId="{35166CBA-E521-41C9-8AA6-7DCD42E61D24}"/>
    <dgm:cxn modelId="{E47A4926-23FA-4899-9F16-AB0D585D1880}" type="presOf" srcId="{B2245CCD-A96C-4338-96CD-F14334F0FE19}" destId="{F7962B2D-9757-4CE9-97D4-BF4BBEE95668}" srcOrd="0" destOrd="0" presId="urn:microsoft.com/office/officeart/2005/8/layout/orgChart1"/>
    <dgm:cxn modelId="{26FAF339-DC57-4F3D-B485-6414BE106579}" type="presOf" srcId="{23002052-7F74-416C-98A9-873E462A882A}" destId="{AC3AAE4D-2169-4E78-B077-721C37D46F4A}" srcOrd="0" destOrd="0" presId="urn:microsoft.com/office/officeart/2005/8/layout/orgChart1"/>
    <dgm:cxn modelId="{4564CC2E-BBF7-40C4-88DF-06292BBE5949}" type="presOf" srcId="{C6E55570-63E8-4AAD-926A-FC13035EA697}" destId="{4477B131-AA15-478C-A707-C258617FBA04}" srcOrd="1" destOrd="0" presId="urn:microsoft.com/office/officeart/2005/8/layout/orgChart1"/>
    <dgm:cxn modelId="{FFE6ECC7-63BA-4FD6-ABDC-DDFBC3168C60}" type="presOf" srcId="{52EF85FF-C7D6-470F-9E7C-37AD5D87BAD2}" destId="{F8AA7E34-06EE-41AB-BC29-B585B9FF9BA8}" srcOrd="0" destOrd="0" presId="urn:microsoft.com/office/officeart/2005/8/layout/orgChart1"/>
    <dgm:cxn modelId="{1F720CCE-42E5-47DF-9800-B49217E1C686}" type="presParOf" srcId="{AC3AAE4D-2169-4E78-B077-721C37D46F4A}" destId="{BB8E9C7F-A45C-43C0-86FA-D4DA2C5758C1}" srcOrd="0" destOrd="0" presId="urn:microsoft.com/office/officeart/2005/8/layout/orgChart1"/>
    <dgm:cxn modelId="{C6E4E556-5163-489D-A96C-F9A30ED6D500}" type="presParOf" srcId="{BB8E9C7F-A45C-43C0-86FA-D4DA2C5758C1}" destId="{3E95C4A8-9A1D-4118-AF35-A4AA3F935720}" srcOrd="0" destOrd="0" presId="urn:microsoft.com/office/officeart/2005/8/layout/orgChart1"/>
    <dgm:cxn modelId="{1B2113C3-F2EC-4402-99A2-0B5A5229FB6E}" type="presParOf" srcId="{3E95C4A8-9A1D-4118-AF35-A4AA3F935720}" destId="{54EED826-B9F7-425C-BEB7-BB7D6A6107C9}" srcOrd="0" destOrd="0" presId="urn:microsoft.com/office/officeart/2005/8/layout/orgChart1"/>
    <dgm:cxn modelId="{24D86414-A417-46BC-9340-F26E536D0B0D}" type="presParOf" srcId="{3E95C4A8-9A1D-4118-AF35-A4AA3F935720}" destId="{74E6BBEA-4194-4C95-9E4E-266F3053934E}" srcOrd="1" destOrd="0" presId="urn:microsoft.com/office/officeart/2005/8/layout/orgChart1"/>
    <dgm:cxn modelId="{3A722501-F8C8-42E2-B26D-EB85EFAFB6FF}" type="presParOf" srcId="{BB8E9C7F-A45C-43C0-86FA-D4DA2C5758C1}" destId="{605EEDDB-BAB7-4243-BA0B-753C13C0126D}" srcOrd="1" destOrd="0" presId="urn:microsoft.com/office/officeart/2005/8/layout/orgChart1"/>
    <dgm:cxn modelId="{02503A0D-6A70-423A-8BA2-A6D2304CD47E}" type="presParOf" srcId="{BB8E9C7F-A45C-43C0-86FA-D4DA2C5758C1}" destId="{94C4480B-9DCE-42ED-8E61-813D6A420440}" srcOrd="2" destOrd="0" presId="urn:microsoft.com/office/officeart/2005/8/layout/orgChart1"/>
    <dgm:cxn modelId="{5F356908-7749-4EDD-A60C-39892878AE00}" type="presParOf" srcId="{94C4480B-9DCE-42ED-8E61-813D6A420440}" destId="{0CA059FA-5605-49B0-A29B-7463E8C0BCDD}" srcOrd="0" destOrd="0" presId="urn:microsoft.com/office/officeart/2005/8/layout/orgChart1"/>
    <dgm:cxn modelId="{FEBF6EA4-D873-44D2-A718-DFC5EE50D012}" type="presParOf" srcId="{94C4480B-9DCE-42ED-8E61-813D6A420440}" destId="{6034AFE6-5447-4F6F-88F7-E7C13A9F5654}" srcOrd="1" destOrd="0" presId="urn:microsoft.com/office/officeart/2005/8/layout/orgChart1"/>
    <dgm:cxn modelId="{00D0823C-5C72-4D28-9B3C-B44DEFCAA9B4}" type="presParOf" srcId="{6034AFE6-5447-4F6F-88F7-E7C13A9F5654}" destId="{39C35791-6FC0-4A55-94C8-F7100BD79452}" srcOrd="0" destOrd="0" presId="urn:microsoft.com/office/officeart/2005/8/layout/orgChart1"/>
    <dgm:cxn modelId="{BF26B293-7250-423E-91C7-757C8166DF6A}" type="presParOf" srcId="{39C35791-6FC0-4A55-94C8-F7100BD79452}" destId="{F7962B2D-9757-4CE9-97D4-BF4BBEE95668}" srcOrd="0" destOrd="0" presId="urn:microsoft.com/office/officeart/2005/8/layout/orgChart1"/>
    <dgm:cxn modelId="{7426EDE0-C863-47DA-B3F4-41078BC2D32B}" type="presParOf" srcId="{39C35791-6FC0-4A55-94C8-F7100BD79452}" destId="{13A029A8-38E7-4C92-8C09-516ED4D0D98D}" srcOrd="1" destOrd="0" presId="urn:microsoft.com/office/officeart/2005/8/layout/orgChart1"/>
    <dgm:cxn modelId="{8F7266A2-C83C-4E4E-A51D-F22DF6DA48BA}" type="presParOf" srcId="{6034AFE6-5447-4F6F-88F7-E7C13A9F5654}" destId="{7668801B-7CE0-47E1-9D35-8CF27DC31C74}" srcOrd="1" destOrd="0" presId="urn:microsoft.com/office/officeart/2005/8/layout/orgChart1"/>
    <dgm:cxn modelId="{7A86FE1D-8C18-4F16-9148-33C11CC24435}" type="presParOf" srcId="{6034AFE6-5447-4F6F-88F7-E7C13A9F5654}" destId="{E2BFCA93-1801-40A7-88A2-CDA9B4957619}" srcOrd="2" destOrd="0" presId="urn:microsoft.com/office/officeart/2005/8/layout/orgChart1"/>
    <dgm:cxn modelId="{0452C477-8B7D-44EC-8576-C14E4D7C2423}" type="presParOf" srcId="{E2BFCA93-1801-40A7-88A2-CDA9B4957619}" destId="{6B08E6C8-F265-4DD7-8720-5B2DCD2CE353}" srcOrd="0" destOrd="0" presId="urn:microsoft.com/office/officeart/2005/8/layout/orgChart1"/>
    <dgm:cxn modelId="{4827C096-CCF8-4EBD-B6FA-A6B0736C2DCB}" type="presParOf" srcId="{E2BFCA93-1801-40A7-88A2-CDA9B4957619}" destId="{75158390-E5CF-4C28-818D-E997DEC5373F}" srcOrd="1" destOrd="0" presId="urn:microsoft.com/office/officeart/2005/8/layout/orgChart1"/>
    <dgm:cxn modelId="{8EF4561C-7A26-4B8C-9118-BAE02FCBDA20}" type="presParOf" srcId="{75158390-E5CF-4C28-818D-E997DEC5373F}" destId="{A3362DE6-F49E-42B6-B666-26B40F926E2C}" srcOrd="0" destOrd="0" presId="urn:microsoft.com/office/officeart/2005/8/layout/orgChart1"/>
    <dgm:cxn modelId="{5E5C43B3-AE08-470D-9E23-4E6619821ED2}" type="presParOf" srcId="{A3362DE6-F49E-42B6-B666-26B40F926E2C}" destId="{71E484B0-88BC-4772-BD14-D17A50360C6F}" srcOrd="0" destOrd="0" presId="urn:microsoft.com/office/officeart/2005/8/layout/orgChart1"/>
    <dgm:cxn modelId="{51799B9F-B3F5-416A-9AD4-690900DD23A0}" type="presParOf" srcId="{A3362DE6-F49E-42B6-B666-26B40F926E2C}" destId="{9A36E742-7CAA-4275-8EC6-49F2FE9294A0}" srcOrd="1" destOrd="0" presId="urn:microsoft.com/office/officeart/2005/8/layout/orgChart1"/>
    <dgm:cxn modelId="{E5256C88-569A-4DBB-AAF4-BA5F8611D5F7}" type="presParOf" srcId="{75158390-E5CF-4C28-818D-E997DEC5373F}" destId="{89905F0E-D642-49FC-9AB9-65CFA4BC687B}" srcOrd="1" destOrd="0" presId="urn:microsoft.com/office/officeart/2005/8/layout/orgChart1"/>
    <dgm:cxn modelId="{F9078C89-5B52-4EA7-992A-52200746D10A}" type="presParOf" srcId="{75158390-E5CF-4C28-818D-E997DEC5373F}" destId="{713A806E-2AA1-47B3-98FD-ECCC960535C6}" srcOrd="2" destOrd="0" presId="urn:microsoft.com/office/officeart/2005/8/layout/orgChart1"/>
    <dgm:cxn modelId="{8D8619B9-FBD8-4295-A08A-6210CD1084C8}" type="presParOf" srcId="{E2BFCA93-1801-40A7-88A2-CDA9B4957619}" destId="{4F26B483-CCF6-41D2-8356-8F7DD217A3A0}" srcOrd="2" destOrd="0" presId="urn:microsoft.com/office/officeart/2005/8/layout/orgChart1"/>
    <dgm:cxn modelId="{28C71C7A-5688-4A5E-A736-98E6349CE238}" type="presParOf" srcId="{E2BFCA93-1801-40A7-88A2-CDA9B4957619}" destId="{3D0523DD-896B-455E-8CDA-62FE1D5D722B}" srcOrd="3" destOrd="0" presId="urn:microsoft.com/office/officeart/2005/8/layout/orgChart1"/>
    <dgm:cxn modelId="{546855DC-BDAB-4F01-8298-277701799B22}" type="presParOf" srcId="{3D0523DD-896B-455E-8CDA-62FE1D5D722B}" destId="{BF0CC2BB-2B8A-4DD5-ABB8-E199AE46286B}" srcOrd="0" destOrd="0" presId="urn:microsoft.com/office/officeart/2005/8/layout/orgChart1"/>
    <dgm:cxn modelId="{3D7503F5-DC32-4258-87CB-DADEF333C37B}" type="presParOf" srcId="{BF0CC2BB-2B8A-4DD5-ABB8-E199AE46286B}" destId="{F8AA7E34-06EE-41AB-BC29-B585B9FF9BA8}" srcOrd="0" destOrd="0" presId="urn:microsoft.com/office/officeart/2005/8/layout/orgChart1"/>
    <dgm:cxn modelId="{7FA721AB-6153-4812-BF85-5F25D519EDDF}" type="presParOf" srcId="{BF0CC2BB-2B8A-4DD5-ABB8-E199AE46286B}" destId="{3E6B13CB-05B6-458F-9803-822D445874ED}" srcOrd="1" destOrd="0" presId="urn:microsoft.com/office/officeart/2005/8/layout/orgChart1"/>
    <dgm:cxn modelId="{6CC6824E-4FD8-4C66-9BB1-F2C127F181BA}" type="presParOf" srcId="{3D0523DD-896B-455E-8CDA-62FE1D5D722B}" destId="{14BA1DA8-1FB6-4243-9096-D956B5ABC60A}" srcOrd="1" destOrd="0" presId="urn:microsoft.com/office/officeart/2005/8/layout/orgChart1"/>
    <dgm:cxn modelId="{4B347E5F-133B-41CE-A765-111124B8AC6B}" type="presParOf" srcId="{3D0523DD-896B-455E-8CDA-62FE1D5D722B}" destId="{C99E6821-FE44-44A3-B7A9-4F286DA03D2E}" srcOrd="2" destOrd="0" presId="urn:microsoft.com/office/officeart/2005/8/layout/orgChart1"/>
    <dgm:cxn modelId="{D74143B8-BA16-4DA2-9A65-781BC141C5B9}" type="presParOf" srcId="{94C4480B-9DCE-42ED-8E61-813D6A420440}" destId="{F63FC539-DBDB-4ADA-A13D-71F1BB161A13}" srcOrd="2" destOrd="0" presId="urn:microsoft.com/office/officeart/2005/8/layout/orgChart1"/>
    <dgm:cxn modelId="{C85DEC65-9C8F-4F06-B09C-BA775FDF7A21}" type="presParOf" srcId="{94C4480B-9DCE-42ED-8E61-813D6A420440}" destId="{B8DC5EC9-632A-47C0-B4F7-F3E97DD80093}" srcOrd="3" destOrd="0" presId="urn:microsoft.com/office/officeart/2005/8/layout/orgChart1"/>
    <dgm:cxn modelId="{B1B9B51D-3273-4796-84F6-0B4D86627DD9}" type="presParOf" srcId="{B8DC5EC9-632A-47C0-B4F7-F3E97DD80093}" destId="{50938746-0BF9-433A-988A-C1A8EAC7FB63}" srcOrd="0" destOrd="0" presId="urn:microsoft.com/office/officeart/2005/8/layout/orgChart1"/>
    <dgm:cxn modelId="{4B4B7A00-BC9D-481C-B679-7253D696768A}" type="presParOf" srcId="{50938746-0BF9-433A-988A-C1A8EAC7FB63}" destId="{4D48C98E-A8D5-40DD-BC1E-E099AD0D17B3}" srcOrd="0" destOrd="0" presId="urn:microsoft.com/office/officeart/2005/8/layout/orgChart1"/>
    <dgm:cxn modelId="{9419D23E-A1FE-4FB0-919E-A1A718879CF0}" type="presParOf" srcId="{50938746-0BF9-433A-988A-C1A8EAC7FB63}" destId="{4477B131-AA15-478C-A707-C258617FBA04}" srcOrd="1" destOrd="0" presId="urn:microsoft.com/office/officeart/2005/8/layout/orgChart1"/>
    <dgm:cxn modelId="{D8566963-45EF-4D84-9418-9279A64033AE}" type="presParOf" srcId="{B8DC5EC9-632A-47C0-B4F7-F3E97DD80093}" destId="{DEA1C7B8-27C6-4F93-9A03-6966628D5C2D}" srcOrd="1" destOrd="0" presId="urn:microsoft.com/office/officeart/2005/8/layout/orgChart1"/>
    <dgm:cxn modelId="{B44989BF-D1BE-4338-A16E-DEDCA39D09AD}" type="presParOf" srcId="{B8DC5EC9-632A-47C0-B4F7-F3E97DD80093}" destId="{8E401738-09FC-4C9C-991D-B9EED33772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CCF5E-5330-47BE-93FE-953465B5E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6B63D-C9EA-43C5-831F-9E6F2D4BC8FB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3B001-BD0A-4D5D-84D0-46D81AE3E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EC3F9-F501-4011-ACDC-5111F63AA590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9839-1C49-419F-9DBC-AB6A59073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2D5E-0315-4225-BD45-28CFACCF6F37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7620000" cy="6126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31225" y="5648325"/>
            <a:ext cx="549275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97CBC-0B24-4143-AB89-84D46984F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 rot="16200000">
            <a:off x="7551738" y="1646237"/>
            <a:ext cx="2438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BD1F2-A0BE-41A7-AB57-42E37F0D34A2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0A48C-4173-4448-B5A7-76C04B1F6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BB253-178A-4A70-B256-9D8507CC6920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1DC56-930C-477A-B7A5-02EDDF28C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A7F1-3A99-49C0-B041-B6BB84A60B47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C639-59DE-4197-A9E5-A241DD61C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3B7B-F35E-44EC-8B96-92ED88AFED78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4456A-1A71-43B8-9200-74B6550A1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81B2-3E81-4A36-A802-5D36BD1E037B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D800-39AC-48CC-86F0-59D01EB5D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5C97-6D87-4D41-8AEB-5A0FB4845886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9A3F-F3A4-4269-A56C-DB12D0ED8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AF486-7273-483C-910A-EED2FCF1D0CA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8124D-D782-477B-8324-8E9F0E5CA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AFA4-2EA1-4F3E-BC5C-C3143CC0DABE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2E777-8721-46BF-87D9-38719005C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E1AE9-A16F-4174-AFAF-940E1461874A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128721-82C1-4CAF-B18E-FF923A9B6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BBF124-CE82-4B68-84BD-9D12FEADDA30}" type="datetimeFigureOut">
              <a:rPr lang="ru-RU"/>
              <a:pPr>
                <a:defRPr/>
              </a:pPr>
              <a:t>10.11.2018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Изменение внешности объектов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Закончите предложения…</a:t>
            </a:r>
            <a:endParaRPr lang="ru-RU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latin typeface="Cambria" pitchFamily="18" charset="0"/>
              </a:rPr>
              <a:t>Сегодня я узнал …</a:t>
            </a:r>
          </a:p>
          <a:p>
            <a:pPr eaLnBrk="1" hangingPunct="1"/>
            <a:r>
              <a:rPr lang="ru-RU" sz="4000" smtClean="0">
                <a:latin typeface="Cambria" pitchFamily="18" charset="0"/>
              </a:rPr>
              <a:t>Было трудно …</a:t>
            </a:r>
          </a:p>
          <a:p>
            <a:pPr eaLnBrk="1" hangingPunct="1"/>
            <a:r>
              <a:rPr lang="ru-RU" sz="4000" smtClean="0">
                <a:latin typeface="Cambria" pitchFamily="18" charset="0"/>
              </a:rPr>
              <a:t>Было интересно …</a:t>
            </a:r>
          </a:p>
          <a:p>
            <a:pPr eaLnBrk="1" hangingPunct="1"/>
            <a:r>
              <a:rPr lang="ru-RU" sz="4000" smtClean="0">
                <a:latin typeface="Cambria" pitchFamily="18" charset="0"/>
              </a:rPr>
              <a:t>Я выполнял задания …</a:t>
            </a:r>
          </a:p>
          <a:p>
            <a:pPr eaLnBrk="1" hangingPunct="1"/>
            <a:r>
              <a:rPr lang="ru-RU" sz="4000" smtClean="0">
                <a:latin typeface="Cambria" pitchFamily="18" charset="0"/>
              </a:rPr>
              <a:t>Теперь я могу …</a:t>
            </a:r>
          </a:p>
          <a:p>
            <a:pPr eaLnBrk="1" hangingPunct="1"/>
            <a:endParaRPr lang="ru-RU" sz="4000" smtClean="0">
              <a:latin typeface="Cambria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20687" y="698500"/>
          <a:ext cx="7620001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Команды смены образа спрайта</a:t>
            </a:r>
            <a:endParaRPr lang="ru-RU" dirty="0"/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844675"/>
            <a:ext cx="2808287" cy="458788"/>
          </a:xfrm>
        </p:spPr>
      </p:pic>
      <p:pic>
        <p:nvPicPr>
          <p:cNvPr id="15363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2565400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3284538"/>
            <a:ext cx="13684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Команды смены образа сцены</a:t>
            </a:r>
            <a:endParaRPr lang="ru-RU" dirty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154238"/>
            <a:ext cx="2881312" cy="482600"/>
          </a:xfrm>
        </p:spPr>
      </p:pic>
      <p:pic>
        <p:nvPicPr>
          <p:cNvPr id="16387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781300"/>
            <a:ext cx="2257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3463925"/>
            <a:ext cx="145891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4087813"/>
            <a:ext cx="11588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3668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Команды графических эффектов</a:t>
            </a:r>
            <a:endParaRPr lang="ru-RU" dirty="0"/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205038"/>
            <a:ext cx="2898775" cy="496887"/>
          </a:xfrm>
        </p:spPr>
      </p:pic>
      <p:pic>
        <p:nvPicPr>
          <p:cNvPr id="17411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9241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3573463"/>
            <a:ext cx="27924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mtClean="0"/>
              <a:t>Виды графических эффектов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sz="half" idx="1"/>
          </p:nvPr>
        </p:nvSpPr>
        <p:spPr>
          <a:xfrm>
            <a:off x="468313" y="2420938"/>
            <a:ext cx="3733800" cy="4008437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Cambria" pitchFamily="18" charset="0"/>
              </a:rPr>
              <a:t>Эффект «Цвет»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  <a:p>
            <a:pPr eaLnBrk="1" hangingPunct="1"/>
            <a:endParaRPr lang="ru-RU" sz="2000" smtClean="0"/>
          </a:p>
        </p:txBody>
      </p:sp>
      <p:sp>
        <p:nvSpPr>
          <p:cNvPr id="18441" name="Rectangle 9"/>
          <p:cNvSpPr>
            <a:spLocks noGrp="1"/>
          </p:cNvSpPr>
          <p:nvPr>
            <p:ph sz="half" idx="4294967295"/>
          </p:nvPr>
        </p:nvSpPr>
        <p:spPr>
          <a:xfrm>
            <a:off x="4356100" y="2349500"/>
            <a:ext cx="3733800" cy="4079875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Cambria" pitchFamily="18" charset="0"/>
              </a:rPr>
              <a:t>Эффект «рыбий глаз»</a:t>
            </a:r>
            <a:r>
              <a:rPr lang="ru-RU" sz="2000" smtClean="0"/>
              <a:t> 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18435" name="Picture 2" descr="C:\Users\ivalien\Desktop\Картинки\20.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068638"/>
            <a:ext cx="2946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Users\ivalien\Desktop\Картинки\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149725"/>
            <a:ext cx="1662112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C:\Users\ivalien\Desktop\Картинки\2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4221163"/>
            <a:ext cx="12858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C:\Users\ivalien\Desktop\Картинки\21.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141663"/>
            <a:ext cx="33210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4" grpId="0"/>
      <p:bldP spid="184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sz="quarter" idx="1"/>
          </p:nvPr>
        </p:nvSpPr>
        <p:spPr>
          <a:xfrm>
            <a:off x="395288" y="404813"/>
            <a:ext cx="3733800" cy="2324100"/>
          </a:xfrm>
        </p:spPr>
        <p:txBody>
          <a:bodyPr/>
          <a:lstStyle/>
          <a:p>
            <a:pPr eaLnBrk="1" hangingPunct="1"/>
            <a:r>
              <a:rPr lang="ru-RU" sz="1800" smtClean="0">
                <a:latin typeface="Cambria" pitchFamily="18" charset="0"/>
              </a:rPr>
              <a:t>Эффект «завихрение»</a:t>
            </a:r>
          </a:p>
          <a:p>
            <a:pPr eaLnBrk="1" hangingPunct="1"/>
            <a:endParaRPr lang="ru-RU" sz="1800" smtClean="0">
              <a:latin typeface="Cambria" pitchFamily="18" charset="0"/>
            </a:endParaRPr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</p:txBody>
      </p:sp>
      <p:sp>
        <p:nvSpPr>
          <p:cNvPr id="19458" name="Rectangle 22"/>
          <p:cNvSpPr>
            <a:spLocks noGrp="1"/>
          </p:cNvSpPr>
          <p:nvPr>
            <p:ph sz="quarter" idx="4294967295"/>
          </p:nvPr>
        </p:nvSpPr>
        <p:spPr>
          <a:xfrm>
            <a:off x="4140200" y="404813"/>
            <a:ext cx="3949700" cy="2324100"/>
          </a:xfrm>
        </p:spPr>
        <p:txBody>
          <a:bodyPr/>
          <a:lstStyle/>
          <a:p>
            <a:pPr eaLnBrk="1" hangingPunct="1"/>
            <a:r>
              <a:rPr lang="ru-RU" sz="1800" smtClean="0">
                <a:latin typeface="Cambria" pitchFamily="18" charset="0"/>
              </a:rPr>
              <a:t>Эффект «укрупнение пикселей»</a:t>
            </a:r>
          </a:p>
          <a:p>
            <a:pPr eaLnBrk="1" hangingPunct="1"/>
            <a:endParaRPr lang="ru-RU" sz="1800" smtClean="0"/>
          </a:p>
        </p:txBody>
      </p:sp>
      <p:sp>
        <p:nvSpPr>
          <p:cNvPr id="19459" name="Rectangle 24"/>
          <p:cNvSpPr>
            <a:spLocks noGrp="1"/>
          </p:cNvSpPr>
          <p:nvPr>
            <p:ph sz="quarter" idx="4294967295"/>
          </p:nvPr>
        </p:nvSpPr>
        <p:spPr>
          <a:xfrm>
            <a:off x="468313" y="3573463"/>
            <a:ext cx="3733800" cy="2827337"/>
          </a:xfrm>
        </p:spPr>
        <p:txBody>
          <a:bodyPr/>
          <a:lstStyle/>
          <a:p>
            <a:pPr eaLnBrk="1" hangingPunct="1"/>
            <a:r>
              <a:rPr lang="ru-RU" sz="1800" smtClean="0">
                <a:latin typeface="Cambria" pitchFamily="18" charset="0"/>
              </a:rPr>
              <a:t>Эффект «мозаика»</a:t>
            </a:r>
          </a:p>
          <a:p>
            <a:pPr eaLnBrk="1" hangingPunct="1"/>
            <a:endParaRPr lang="ru-RU" sz="1800" smtClean="0"/>
          </a:p>
        </p:txBody>
      </p:sp>
      <p:sp>
        <p:nvSpPr>
          <p:cNvPr id="19460" name="Rectangle 25"/>
          <p:cNvSpPr>
            <a:spLocks noGrp="1" noChangeArrowheads="1"/>
          </p:cNvSpPr>
          <p:nvPr>
            <p:ph sz="quarter" idx="4294967295"/>
          </p:nvPr>
        </p:nvSpPr>
        <p:spPr>
          <a:xfrm>
            <a:off x="4356100" y="3573463"/>
            <a:ext cx="3733800" cy="2827337"/>
          </a:xfrm>
        </p:spPr>
        <p:txBody>
          <a:bodyPr/>
          <a:lstStyle/>
          <a:p>
            <a:pPr eaLnBrk="1" hangingPunct="1"/>
            <a:r>
              <a:rPr lang="ru-RU" sz="1800" smtClean="0">
                <a:latin typeface="Cambria" pitchFamily="18" charset="0"/>
              </a:rPr>
              <a:t>Эффект «яркость»</a:t>
            </a:r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</p:txBody>
      </p:sp>
      <p:pic>
        <p:nvPicPr>
          <p:cNvPr id="19461" name="Picture 2" descr="C:\Users\ivalien\Desktop\Картинки\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484313"/>
            <a:ext cx="13239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 descr="C:\Users\ivalien\Desktop\Картинки\22.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836613"/>
            <a:ext cx="3167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4" descr="C:\Users\ivalien\Desktop\Картинки\2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1484313"/>
            <a:ext cx="14382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5" descr="C:\Users\ivalien\Desktop\Картинки\23.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981075"/>
            <a:ext cx="33845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6" descr="C:\Users\ivalien\Desktop\Картинки\2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913" y="4941888"/>
            <a:ext cx="12192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7" descr="C:\Users\ivalien\Desktop\Картинки\24.1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4149725"/>
            <a:ext cx="27352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3" descr="C:\Users\ivalien\Desktop\Картинки\25.1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4076700"/>
            <a:ext cx="30797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2" descr="C:\Users\ivalien\Desktop\Картинки\25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4163" y="4724400"/>
            <a:ext cx="1371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468313" y="404813"/>
            <a:ext cx="7620000" cy="5995987"/>
          </a:xfrm>
        </p:spPr>
        <p:txBody>
          <a:bodyPr/>
          <a:lstStyle/>
          <a:p>
            <a:pPr eaLnBrk="1" hangingPunct="1"/>
            <a:r>
              <a:rPr lang="ru-RU" smtClean="0">
                <a:latin typeface="Cambria" pitchFamily="18" charset="0"/>
              </a:rPr>
              <a:t>Эффект «призрак»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20482" name="Picture 4" descr="C:\Users\ivalien\Desktop\Картинки\2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628775"/>
            <a:ext cx="12287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C:\Users\ivalien\Desktop\Картинки\26.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052513"/>
            <a:ext cx="319246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5" name="Picture 7" descr="ae3aac79accf4fa93ffbe3296dd3730d"/>
          <p:cNvPicPr>
            <a:picLocks noChangeAspect="1" noChangeArrowheads="1"/>
          </p:cNvPicPr>
          <p:nvPr/>
        </p:nvPicPr>
        <p:blipFill>
          <a:blip r:embed="rId2">
            <a:lum bright="6000" contrast="6000"/>
          </a:blip>
          <a:srcRect/>
          <a:stretch>
            <a:fillRect/>
          </a:stretch>
        </p:blipFill>
        <p:spPr bwMode="auto">
          <a:xfrm>
            <a:off x="827088" y="765175"/>
            <a:ext cx="6769100" cy="5062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248</TotalTime>
  <Words>48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Cambria</vt:lpstr>
      <vt:lpstr>Calibri</vt:lpstr>
      <vt:lpstr>Соседство</vt:lpstr>
      <vt:lpstr>Изменение внешности объектов</vt:lpstr>
      <vt:lpstr>Слайд 2</vt:lpstr>
      <vt:lpstr>Команды смены образа спрайта</vt:lpstr>
      <vt:lpstr>Команды смены образа сцены</vt:lpstr>
      <vt:lpstr>Команды графических эффектов</vt:lpstr>
      <vt:lpstr>Виды графических эффектов</vt:lpstr>
      <vt:lpstr>Слайд 7</vt:lpstr>
      <vt:lpstr>Слайд 8</vt:lpstr>
      <vt:lpstr>Слайд 9</vt:lpstr>
      <vt:lpstr>Закончите предложения…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Изменение внешности объектов</dc:title>
  <dc:creator>ivalien</dc:creator>
  <cp:lastModifiedBy>Scratch</cp:lastModifiedBy>
  <cp:revision>11</cp:revision>
  <dcterms:created xsi:type="dcterms:W3CDTF">2018-11-06T07:20:53Z</dcterms:created>
  <dcterms:modified xsi:type="dcterms:W3CDTF">2018-11-10T13:21:49Z</dcterms:modified>
</cp:coreProperties>
</file>