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66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azan.tour52.ru/netcat_files/Image/001juli/kasan/jdejda/muzhskoy-kostyum.jpg" TargetMode="External"/><Relationship Id="rId7" Type="http://schemas.openxmlformats.org/officeDocument/2006/relationships/hyperlink" Target="http://www.kakprosto.ru/kak-905105-nacionalnyy-tatarskiy-kostyum-obschaya-informaciya-" TargetMode="External"/><Relationship Id="rId2" Type="http://schemas.openxmlformats.org/officeDocument/2006/relationships/hyperlink" Target="1%8B%D0%B9%20%D0%BA%D0%BE%D1%81%D1%82%D1%8E%D0%BC&amp;noreask=1&amp;pos=0&amp;lr=53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0%B7%D0%BE%D0%BB&amp;noreask=1&amp;pos=5&amp;lr=53&amp;rpt=simage" TargetMode="External"/><Relationship Id="rId5" Type="http://schemas.openxmlformats.org/officeDocument/2006/relationships/hyperlink" Target="%D0%B4%D0%B0" TargetMode="External"/><Relationship Id="rId4" Type="http://schemas.openxmlformats.org/officeDocument/2006/relationships/hyperlink" Target="1%8F%20%D1%87%D0%BE%D0%B1%D1%83&amp;noreask=1&amp;pos=140&amp;rpt=simage&amp;lr=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esktop\cd6gI28Jg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836712"/>
            <a:ext cx="5112568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9966"/>
                </a:solidFill>
                <a:latin typeface="Gabriola" pitchFamily="82" charset="0"/>
              </a:rPr>
              <a:t>Татарский </a:t>
            </a:r>
          </a:p>
          <a:p>
            <a:pPr algn="ctr"/>
            <a:r>
              <a:rPr lang="ru-RU" sz="5400" b="1" dirty="0" smtClean="0">
                <a:solidFill>
                  <a:srgbClr val="339966"/>
                </a:solidFill>
                <a:latin typeface="Gabriola" pitchFamily="82" charset="0"/>
              </a:rPr>
              <a:t>национальный костюм</a:t>
            </a:r>
            <a:endParaRPr lang="ru-RU" sz="5400" b="1" dirty="0">
              <a:solidFill>
                <a:srgbClr val="339966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73325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</a:t>
            </a:r>
            <a:r>
              <a:rPr lang="ru-RU" dirty="0" smtClean="0"/>
              <a:t>изготовили: </a:t>
            </a:r>
            <a:r>
              <a:rPr lang="ru-RU" dirty="0" err="1" smtClean="0"/>
              <a:t>Ковырялина</a:t>
            </a:r>
            <a:r>
              <a:rPr lang="ru-RU" dirty="0" smtClean="0"/>
              <a:t> Алена, Хрусталева Полина, Устюжанина Марина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5679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3300"/>
                </a:solidFill>
              </a:rPr>
              <a:t>Национальный татарский костюм отражает индивидуальные черты этого свободолюбивого народа</a:t>
            </a:r>
            <a:r>
              <a:rPr lang="ru-RU" sz="2000" b="1" dirty="0" smtClean="0">
                <a:solidFill>
                  <a:srgbClr val="003300"/>
                </a:solidFill>
              </a:rPr>
              <a:t/>
            </a:r>
            <a:br>
              <a:rPr lang="ru-RU" sz="2000" b="1" dirty="0" smtClean="0">
                <a:solidFill>
                  <a:srgbClr val="003300"/>
                </a:solidFill>
              </a:rPr>
            </a:b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ЛЮ\Desktop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60" t="11769" r="13926" b="5499"/>
          <a:stretch>
            <a:fillRect/>
          </a:stretch>
        </p:blipFill>
        <p:spPr bwMode="auto">
          <a:xfrm>
            <a:off x="2699792" y="1626853"/>
            <a:ext cx="3456384" cy="4857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816424" cy="5832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Основу традиционного костюма татар составляют шаровары (</a:t>
            </a:r>
            <a:r>
              <a:rPr lang="ru-RU" sz="2800" b="1" dirty="0" err="1" smtClean="0">
                <a:solidFill>
                  <a:srgbClr val="003300"/>
                </a:solidFill>
              </a:rPr>
              <a:t>ыштан</a:t>
            </a:r>
            <a:r>
              <a:rPr lang="ru-RU" sz="2800" b="1" dirty="0" smtClean="0">
                <a:solidFill>
                  <a:srgbClr val="003300"/>
                </a:solidFill>
              </a:rPr>
              <a:t>) и рубаха-платье (</a:t>
            </a:r>
            <a:r>
              <a:rPr lang="ru-RU" sz="2800" b="1" dirty="0" err="1" smtClean="0">
                <a:solidFill>
                  <a:srgbClr val="003300"/>
                </a:solidFill>
              </a:rPr>
              <a:t>кулмэк</a:t>
            </a:r>
            <a:r>
              <a:rPr lang="ru-RU" sz="2800" b="1" dirty="0" smtClean="0">
                <a:solidFill>
                  <a:srgbClr val="003300"/>
                </a:solidFill>
              </a:rPr>
              <a:t>). Поверх рубахи традиционно надевали кафтан или халат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4" name="Picture 2" descr="C:\Users\ЛЮ\Desktop\muzhskoy-kosty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003300"/>
                </a:solidFill>
              </a:rPr>
              <a:t>Также татары часто надевали </a:t>
            </a:r>
            <a:r>
              <a:rPr lang="ru-RU" sz="3100" b="1" dirty="0" err="1" smtClean="0">
                <a:solidFill>
                  <a:srgbClr val="003300"/>
                </a:solidFill>
              </a:rPr>
              <a:t>чобу</a:t>
            </a:r>
            <a:r>
              <a:rPr lang="ru-RU" sz="3100" b="1" dirty="0" smtClean="0">
                <a:solidFill>
                  <a:srgbClr val="003300"/>
                </a:solidFill>
              </a:rPr>
              <a:t>.</a:t>
            </a:r>
            <a:br>
              <a:rPr lang="ru-RU" sz="3100" b="1" dirty="0" smtClean="0">
                <a:solidFill>
                  <a:srgbClr val="003300"/>
                </a:solidFill>
              </a:rPr>
            </a:br>
            <a:r>
              <a:rPr lang="ru-RU" sz="3100" b="1" dirty="0" smtClean="0">
                <a:solidFill>
                  <a:srgbClr val="003300"/>
                </a:solidFill>
              </a:rPr>
              <a:t> Это была легкая верхняя одежды без подкладки, достигавшая длины чуть ниже колена. Обычно ее шили из льняных или конопляных тканей. 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C:\Users\ЛЮ\Downloads\WVe9qaKf-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688" b="8715"/>
          <a:stretch>
            <a:fillRect/>
          </a:stretch>
        </p:blipFill>
        <p:spPr bwMode="auto">
          <a:xfrm>
            <a:off x="2555776" y="2132856"/>
            <a:ext cx="3751312" cy="4449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0"/>
            <a:ext cx="4788024" cy="6858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Верхняя распашная одежда татар не имела застежек, поэтому несомненным атрибутом национального костюма является пояс. Он мог в равной степени быть сшитым из ткани или связанным из шерсти.  Еще одним отличительным моментом татарской одежды была ее трапециевидная форма. А также большой размер и удивительная яркость тканей. Для </a:t>
            </a:r>
            <a:r>
              <a:rPr lang="ru-RU" sz="2400" b="1" dirty="0" err="1" smtClean="0">
                <a:solidFill>
                  <a:srgbClr val="003300"/>
                </a:solidFill>
              </a:rPr>
              <a:t>татаров</a:t>
            </a:r>
            <a:r>
              <a:rPr lang="ru-RU" sz="2400" b="1" dirty="0" smtClean="0">
                <a:solidFill>
                  <a:srgbClr val="003300"/>
                </a:solidFill>
              </a:rPr>
              <a:t> было характерно надевать большое количество украшений, что только добавляло яркости образу.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http://komanda-k.ru/sites/default/files/AkKalf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888432" cy="578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Часто использовались камзолы это короткая безрукавная одежда, чаще всего приталенная, в отличие от мужского варианта камзола.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9460" name="Picture 4" descr="C:\Users\ЛЮ\Downloads\1391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721" y="2708920"/>
            <a:ext cx="1016462" cy="1595940"/>
          </a:xfrm>
          <a:prstGeom prst="rect">
            <a:avLst/>
          </a:prstGeom>
          <a:noFill/>
        </p:spPr>
      </p:pic>
      <p:pic>
        <p:nvPicPr>
          <p:cNvPr id="19461" name="Picture 5" descr="C:\Users\ЛЮ\Downloads\1934016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64" y="1844824"/>
            <a:ext cx="4800533" cy="3600400"/>
          </a:xfrm>
          <a:prstGeom prst="rect">
            <a:avLst/>
          </a:prstGeom>
          <a:noFill/>
        </p:spPr>
      </p:pic>
      <p:pic>
        <p:nvPicPr>
          <p:cNvPr id="19464" name="Picture 8" descr="C:\Users\ЛЮ\Downloads\139156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49789"/>
            <a:ext cx="3106425" cy="4875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3300"/>
                </a:solidFill>
              </a:rPr>
              <a:t>Бишмет</a:t>
            </a:r>
            <a:r>
              <a:rPr lang="ru-RU" sz="2800" b="1" dirty="0" smtClean="0">
                <a:solidFill>
                  <a:srgbClr val="003300"/>
                </a:solidFill>
              </a:rPr>
              <a:t> - кафтан с длинными рукавами и приталенной спинкой. Его часто шили из бархата и отделывали мехом. Он застегивался с помощью большой серебряной застежки, которая выполняла еще и эстетическую функцию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C:\Users\ЛЮ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74" y="2961156"/>
            <a:ext cx="8488798" cy="322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esktop\Новая папка (2)\IMG_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559507" cy="6336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76470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Кукла в татарском национальном костюме,  изготовлена в технике «Аппликация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 из нитяной крошки»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Интернет - источники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https://yandex.ru/images/search?img_url=http%3A%2F%2Fimages.myshared.ru%2F5%2F352588%2Fslide_5.jpg&amp;text=%D0%BA%D0%B0%D1%80%D1%82%D0%B8%D0%BD%D0%BA%D0%B0%20%D1%82%D0%B0%D1%82%D0%B0%D1%80%D1%81%D0%BA%D0%B8%D0%B9%20%D0%BD%D0%B0%D1%86%D0%B8%D0%BE%D0%BD%D0%B0%D0%BB%D1%8C%D0%BD%D</a:t>
            </a:r>
            <a:r>
              <a:rPr lang="en-US" dirty="0" smtClean="0">
                <a:hlinkClick r:id="rId2" action="ppaction://hlinkfile"/>
              </a:rPr>
              <a:t>1%8B%D0%B9%20%D0%BA%D0%BE%D1%81%D1%82%D1%8E%D0%BC&amp;noreask=1&amp;pos=0&amp;lr=53&amp;rpt=simage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http://kazan.tour52.ru/netcat_files/Image/001juli/kasan/jdejda/muzhskoy-kostyum.jpg</a:t>
            </a:r>
            <a:endParaRPr lang="ru-RU" dirty="0" smtClean="0"/>
          </a:p>
          <a:p>
            <a:r>
              <a:rPr lang="en-US" dirty="0" smtClean="0"/>
              <a:t>https://yandex.ru/images/search?img_url=http%3A%2F%2Ftobolsk.ru%2Fupload%2Fiblock%2Ffeb%2Fp1aj3hksht1fc0148c9611kb51v8a5.jpg&amp;p=4&amp;text=%D0%BA%D0%B0%D1%80%D1%82%D0%B8%D0%BD%D0%BA%D0%B0%20%D1%82%D0%B0%D1%82%D0%B0%D1%80%D1%81%D0%BA%D0%B0%D1%8F%20%D0%BD%D0%B0%D1%80%D0%BE%D0%B4%D0%BD%D0%B0%D</a:t>
            </a:r>
            <a:r>
              <a:rPr lang="en-US" dirty="0" smtClean="0">
                <a:hlinkClick r:id="rId4" action="ppaction://hlinkfile"/>
              </a:rPr>
              <a:t>1%8F%20%D1%87%D0%BE%D0%B1%D1%83&amp;noreask=1&amp;pos=140&amp;rpt=simage&amp;lr=53</a:t>
            </a:r>
            <a:endParaRPr lang="ru-RU" dirty="0" smtClean="0"/>
          </a:p>
          <a:p>
            <a:r>
              <a:rPr lang="en-US" dirty="0" smtClean="0"/>
              <a:t>http://komanda-k.ru/%D0%A2%D0%B0%D1%82%D0%B0%D1%80%D1%81%D1%82%D0%B0%D0%BD/%D0%BD%D0%B0%D1%86%D0%B8%D0%BE%D0%BD%D0%B0%D0%BB%D1%8C%D0%BD%D0%B0%D1%8F-%D1%82%D0%B0%D1%82%D0%B0%D1%80%D1%81%D0%BA%D0%B0%D1%8F-%D0%BE%D0%B4%D0%B5%D0%B6</a:t>
            </a:r>
            <a:r>
              <a:rPr lang="en-US" dirty="0" smtClean="0">
                <a:hlinkClick r:id="rId5" action="ppaction://hlinkfile"/>
              </a:rPr>
              <a:t>%D0%B4%D0%B0</a:t>
            </a:r>
            <a:endParaRPr lang="ru-RU" dirty="0" smtClean="0"/>
          </a:p>
          <a:p>
            <a:r>
              <a:rPr lang="en-US" dirty="0" smtClean="0"/>
              <a:t>https://yandex.ru/images/search?img_url=https%3A%2F%2F86.img.avito.st%2F640x480%2F1934016986.jpg&amp;text=%D0%BA%D0%B0%D1%80%D1%82%D0%B8%D0%BD%D0%BA%D0%B0%20%D1%82%D0%B0%D1%82%D0%B0%D1%80%D1%81%D0%BA%D0%B8%D0%B9%20%D0%BC%D1%83%D0%B6%D1%81%D0%BA%D0%BE%D0%B9%20%D0%BA%D0%B0%D0%BC%</a:t>
            </a:r>
            <a:r>
              <a:rPr lang="en-US" dirty="0" smtClean="0">
                <a:hlinkClick r:id="rId6" action="ppaction://hlinkfile"/>
              </a:rPr>
              <a:t>D0%B7%D0%BE%D0%BB&amp;noreask=1&amp;pos=5&amp;lr=53&amp;rpt=simage</a:t>
            </a:r>
            <a:endParaRPr lang="ru-RU" dirty="0" smtClean="0"/>
          </a:p>
          <a:p>
            <a:r>
              <a:rPr lang="en-US" dirty="0" smtClean="0"/>
              <a:t>https://yandex.ru/images/search?img_url=http%3A%2F%2Fizhlib.ru%2Fcontent%2Farticle%2Fimg%2Ftatcustommyy%2F10.jpg&amp;text=%D0%BA%D0%B0%D1%80%D1%82%D0%B8%D0%BD%D0%BA%D0%B0%20%D1%82%D0%B0%D1%82%D0%B0%D1%80%D1%81%D0%BA%D0%B8%D0%B9%20%D0%BD%D0%B0%D1%86%D0%B8%D0%BE%D0%BD%D0%B0%D0%BB%D1%8C%D0%BD%D1%8B%D0%B9%20%D0%B1%D0%B5%D1%88%D0%BC%D0%B5%D1%82&amp;noreask=1&amp;pos=5&amp;lr=53&amp;rpt=simage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http://www.kakprosto.ru/kak-905105-nacionalnyy-tatarskiy-kostyum-obschaya-informaciya-#ixzz4NVK07b4S</a:t>
            </a:r>
            <a:endParaRPr lang="ru-RU" dirty="0" smtClean="0"/>
          </a:p>
          <a:p>
            <a:r>
              <a:rPr lang="ru-RU" dirty="0" smtClean="0"/>
              <a:t> https://ru.wikipedia.org/wiki/%D0%A2%D0%B0%D1%82%D0%B0%D1%80%D1%81%D0%BA%D0%B8%D0%B9_%D0%BA%D0%BE%D1%81%D1%82%D1%8E%D0%BC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Национальный татарский костюм отражает индивидуальные черты этого свободолюбивого народа </vt:lpstr>
      <vt:lpstr>Основу традиционного костюма татар составляют шаровары (ыштан) и рубаха-платье (кулмэк). Поверх рубахи традиционно надевали кафтан или халат</vt:lpstr>
      <vt:lpstr> Также татары часто надевали чобу.  Это была легкая верхняя одежды без подкладки, достигавшая длины чуть ниже колена. Обычно ее шили из льняных или конопляных тканей.   </vt:lpstr>
      <vt:lpstr>Слайд 5</vt:lpstr>
      <vt:lpstr>Часто использовались камзолы это короткая безрукавная одежда, чаще всего приталенная, в отличие от мужского варианта камзола.</vt:lpstr>
      <vt:lpstr>Бишмет - кафтан с длинными рукавами и приталенной спинкой. Его часто шили из бархата и отделывали мехом. Он застегивался с помощью большой серебряной застежки, которая выполняла еще и эстетическую функцию</vt:lpstr>
      <vt:lpstr>Слайд 8</vt:lpstr>
      <vt:lpstr>Интернет 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</dc:creator>
  <cp:lastModifiedBy>ЛЮ</cp:lastModifiedBy>
  <cp:revision>17</cp:revision>
  <dcterms:created xsi:type="dcterms:W3CDTF">2016-10-26T04:02:02Z</dcterms:created>
  <dcterms:modified xsi:type="dcterms:W3CDTF">2016-11-01T11:01:38Z</dcterms:modified>
</cp:coreProperties>
</file>