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26140" cy="6858000"/>
          </a:xfrm>
          <a:prstGeom prst="rect">
            <a:avLst/>
          </a:prstGeom>
        </p:spPr>
      </p:pic>
      <p:pic>
        <p:nvPicPr>
          <p:cNvPr id="4" name="Рисунок 3" descr="000363216_1-a05c48d0c19be5fc2edac7edf929c62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16" y="1357298"/>
            <a:ext cx="9200916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9288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Сравнительная характеристика Евгения Онегина и лирического героя (автора).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579d2ae753c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0298" y="857232"/>
            <a:ext cx="5990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Отношение к мнению света.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1445504782_456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2214554"/>
            <a:ext cx="47625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0527155835741f8a26df8eee26fc57bb350d124ad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96" y="1428736"/>
            <a:ext cx="525030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01426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857496"/>
            <a:ext cx="4810116" cy="32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0255408_b_24_1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1428736"/>
            <a:ext cx="3740188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579d2ae753c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7" y="714356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Отношение к воспитанию, образованию.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pushkin_onegin_kuzmin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1928802"/>
            <a:ext cx="251460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ASS_244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571612"/>
            <a:ext cx="4572032" cy="466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itsei_pushkina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195504"/>
            <a:ext cx="6072230" cy="384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975292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2298704"/>
            <a:ext cx="6421430" cy="392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ushkin-chitaet-svoyu-poemu-rered-derzhaviny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2071678"/>
            <a:ext cx="705975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9" y="85723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Отношение к женщинам и любви.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0329dbe37b13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3738572" cy="481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500306"/>
            <a:ext cx="5000660" cy="413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000239"/>
            <a:ext cx="6072230" cy="454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45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1928802"/>
            <a:ext cx="3868367" cy="461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2214554"/>
            <a:ext cx="7572428" cy="446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1000108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Отношение к дружбе.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545403"/>
            <a:ext cx="3196026" cy="412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928802"/>
            <a:ext cx="6357982" cy="40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500174"/>
            <a:ext cx="3929090" cy="505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000240"/>
            <a:ext cx="5929354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3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1665709"/>
            <a:ext cx="4000528" cy="491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lide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2071678"/>
            <a:ext cx="7500990" cy="421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9d2ae753c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34464" y="714356"/>
            <a:ext cx="6095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Отношение к искусству, творчеству.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120-233_(128-241)_img_2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214554"/>
            <a:ext cx="369652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59eef8ec0e4f8d42e20f31634bf55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14554"/>
            <a:ext cx="2857520" cy="369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143116"/>
            <a:ext cx="6643734" cy="396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857364"/>
            <a:ext cx="3786214" cy="437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Как вы думаете, чего больше между автором и Онегиным: сходств или различий?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52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Сравнительная характеристика Евгения Онегина и лирического героя (автора).</vt:lpstr>
      <vt:lpstr>Слайд 2</vt:lpstr>
      <vt:lpstr>Слайд 3</vt:lpstr>
      <vt:lpstr>Слайд 4</vt:lpstr>
      <vt:lpstr>Слайд 5</vt:lpstr>
      <vt:lpstr>Слайд 6</vt:lpstr>
      <vt:lpstr>Как вы думаете, чего больше между автором и Онегиным: сходств или различий?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2016-11-08T16:22:55Z</dcterms:modified>
</cp:coreProperties>
</file>