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0" r:id="rId4"/>
    <p:sldId id="261" r:id="rId5"/>
    <p:sldId id="262" r:id="rId6"/>
    <p:sldId id="265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B342-5AEB-4B12-BFE0-6CB878344C9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2120-2F0C-466D-909B-6CBA37EC7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281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с упражнениями при нарушении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осанки и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предупреждения плоскостопия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33265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с упражнениями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нарушении осанки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User\Desktop\Новая папка (4)\IMG_20170409_000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980728"/>
            <a:ext cx="6264696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IMG_20170409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272808" cy="636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17040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4680519" cy="6480720"/>
          </a:xfrm>
          <a:prstGeom prst="rect">
            <a:avLst/>
          </a:prstGeom>
          <a:noFill/>
        </p:spPr>
      </p:pic>
      <p:pic>
        <p:nvPicPr>
          <p:cNvPr id="1027" name="Picture 3" descr="C:\Users\User\Desktop\IMG_20170409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260648"/>
            <a:ext cx="453650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170409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0"/>
            <a:ext cx="4824536" cy="6525344"/>
          </a:xfrm>
          <a:prstGeom prst="rect">
            <a:avLst/>
          </a:prstGeom>
          <a:noFill/>
        </p:spPr>
      </p:pic>
      <p:pic>
        <p:nvPicPr>
          <p:cNvPr id="2051" name="Picture 3" descr="C:\Users\User\Desktop\IMG_20170409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39248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7" y="260648"/>
            <a:ext cx="4529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с упражнениями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предупреждения плоскостопия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User\Desktop\Новая папка (4)\IMG_2017040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980728"/>
            <a:ext cx="67687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esktop\Новая папка (4)\IMG_20170409_0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576064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Новая папка (4)\IMG_20170409_00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9"/>
            <a:ext cx="5848548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овая папка (4)\IMG_20170409_000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554461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Настена</dc:creator>
  <cp:lastModifiedBy>Настена</cp:lastModifiedBy>
  <cp:revision>3</cp:revision>
  <dcterms:created xsi:type="dcterms:W3CDTF">2017-04-09T14:22:15Z</dcterms:created>
  <dcterms:modified xsi:type="dcterms:W3CDTF">2017-04-15T09:37:21Z</dcterms:modified>
</cp:coreProperties>
</file>