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7F3FD-8911-4BE6-B18B-89B7DA587EB4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A8F49-E208-45EE-8FF8-7C61610E2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3D8B4-1EEE-4E3C-8E8D-7EED8F735312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18E57-1338-488A-85B9-BEF330833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695ED-542D-452A-BDD7-CC9D37111B1C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FFD0F-286A-41F8-94B2-7F61E28F3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573DF-C274-4963-AEE6-C29963C7B898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A141A-E0AE-4ECE-BF2B-DAFE4FB3C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F724D-BD17-47BD-98EF-41BCDA5BDF99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8D004-262A-4E29-97AE-A2A421A1A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729A3-4C6C-4773-A4DB-078BB8AD5B6E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F1F5-7F86-4E7E-8792-F3752243C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464FB-C2CA-486B-8D0C-D2D77B097602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9F975-B878-455A-B5FA-384B8B968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9DB18-76DD-4418-B0C9-218891AD174A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3EAC2-1F65-421B-9D85-C87B05EB24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F88C-BB46-40CD-A943-CFE048CB8BF9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A7B1-1CF9-47FA-9D2F-8817F6253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3E850-4089-447D-8321-1005D56BAB0C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2883A-CFEF-4ABD-AEFD-3A37F344D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552E4-8236-423A-B994-AA10E49531F8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53CAC-FD32-47E5-9785-388E561EC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691E69-A544-47B3-A4E8-E33F6125E056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E7EECC-75A0-4EDB-850F-3879D3C1E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Словарь  слов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357563"/>
            <a:ext cx="6400800" cy="1752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smtClean="0"/>
              <a:t>Из книги «Таинственный остров».</a:t>
            </a:r>
            <a:endParaRPr lang="ru-RU" sz="24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Создал ученик 6 класса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Засыпкин Андрей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2014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Ларец</a:t>
            </a:r>
            <a:endParaRPr lang="ru-RU" dirty="0"/>
          </a:p>
        </p:txBody>
      </p:sp>
      <p:pic>
        <p:nvPicPr>
          <p:cNvPr id="22530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28788" y="1600200"/>
            <a:ext cx="5686425" cy="4708525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Тайфун</a:t>
            </a:r>
            <a:endParaRPr lang="ru-RU" dirty="0"/>
          </a:p>
        </p:txBody>
      </p:sp>
      <p:pic>
        <p:nvPicPr>
          <p:cNvPr id="1433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484313"/>
            <a:ext cx="7497762" cy="4608512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Корчага</a:t>
            </a:r>
            <a:endParaRPr lang="ru-RU" dirty="0"/>
          </a:p>
        </p:txBody>
      </p:sp>
      <p:pic>
        <p:nvPicPr>
          <p:cNvPr id="1536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24075" y="1700213"/>
            <a:ext cx="4124325" cy="4722812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Колонисты</a:t>
            </a:r>
            <a:endParaRPr lang="ru-RU" dirty="0"/>
          </a:p>
        </p:txBody>
      </p:sp>
      <p:pic>
        <p:nvPicPr>
          <p:cNvPr id="1638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1773238"/>
            <a:ext cx="5616575" cy="4184650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Бот</a:t>
            </a:r>
            <a:endParaRPr lang="ru-RU" dirty="0"/>
          </a:p>
        </p:txBody>
      </p:sp>
      <p:pic>
        <p:nvPicPr>
          <p:cNvPr id="17410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500" y="1811338"/>
            <a:ext cx="5715000" cy="4286250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Лачуга</a:t>
            </a:r>
            <a:endParaRPr lang="ru-RU" dirty="0"/>
          </a:p>
        </p:txBody>
      </p:sp>
      <p:pic>
        <p:nvPicPr>
          <p:cNvPr id="1843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1196975"/>
            <a:ext cx="5846763" cy="4570413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Муфлон</a:t>
            </a:r>
            <a:endParaRPr lang="ru-RU" dirty="0"/>
          </a:p>
        </p:txBody>
      </p:sp>
      <p:pic>
        <p:nvPicPr>
          <p:cNvPr id="1945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4288" y="1484313"/>
            <a:ext cx="6240462" cy="4681537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Кораль</a:t>
            </a:r>
            <a:endParaRPr lang="ru-RU" dirty="0"/>
          </a:p>
        </p:txBody>
      </p:sp>
      <p:pic>
        <p:nvPicPr>
          <p:cNvPr id="2048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400300"/>
            <a:ext cx="8229600" cy="3108325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Грот</a:t>
            </a:r>
            <a:endParaRPr lang="ru-RU" dirty="0"/>
          </a:p>
        </p:txBody>
      </p:sp>
      <p:pic>
        <p:nvPicPr>
          <p:cNvPr id="2150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1484313"/>
            <a:ext cx="5424488" cy="4321175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11</Words>
  <Application>Microsoft Office PowerPoint</Application>
  <PresentationFormat>Экран (4:3)</PresentationFormat>
  <Paragraphs>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Times New Roman</vt:lpstr>
      <vt:lpstr>Arial</vt:lpstr>
      <vt:lpstr>Wingdings 2</vt:lpstr>
      <vt:lpstr>Wingdings</vt:lpstr>
      <vt:lpstr>Wingdings 3</vt:lpstr>
      <vt:lpstr>Calibri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Словарь  слов</dc:title>
  <dc:creator>Laptev</dc:creator>
  <cp:lastModifiedBy>Customer</cp:lastModifiedBy>
  <cp:revision>3</cp:revision>
  <dcterms:created xsi:type="dcterms:W3CDTF">2014-02-15T15:27:45Z</dcterms:created>
  <dcterms:modified xsi:type="dcterms:W3CDTF">2014-05-01T06:50:26Z</dcterms:modified>
</cp:coreProperties>
</file>