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02D42-30CB-47FE-99C6-D45FA37ECB1D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1F412-9150-4115-ABEF-CB60DF737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F412-9150-4115-ABEF-CB60DF737AB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None/>
              <a:defRPr baseline="0"/>
            </a:lvl1pPr>
            <a:lvl2pPr>
              <a:buNone/>
              <a:defRPr baseline="0"/>
            </a:lvl2pPr>
            <a:lvl3pPr>
              <a:buNone/>
              <a:defRPr baseline="0"/>
            </a:lvl3pPr>
            <a:lvl4pPr>
              <a:buNone/>
              <a:defRPr baseline="0"/>
            </a:lvl4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Вода является растворителем сахарного песка, поваренной соли</a:t>
            </a:r>
          </a:p>
          <a:p>
            <a:pPr lvl="1"/>
            <a:r>
              <a:rPr lang="ru-RU" dirty="0" smtClean="0"/>
              <a:t>Вода не растворяет речной песок</a:t>
            </a:r>
          </a:p>
          <a:p>
            <a:pPr lvl="2"/>
            <a:r>
              <a:rPr lang="ru-RU" dirty="0" smtClean="0"/>
              <a:t>Чистая вода не имеет вкуса</a:t>
            </a:r>
          </a:p>
          <a:p>
            <a:pPr lvl="3"/>
            <a:r>
              <a:rPr lang="ru-RU" dirty="0" smtClean="0"/>
              <a:t>Вода обладает свойством текучести</a:t>
            </a:r>
          </a:p>
          <a:p>
            <a:pPr lvl="4"/>
            <a:r>
              <a:rPr lang="ru-RU" dirty="0" smtClean="0"/>
              <a:t>Вода принимает форму сосуда</a:t>
            </a:r>
          </a:p>
          <a:p>
            <a:pPr lvl="4"/>
            <a:r>
              <a:rPr lang="ru-RU" dirty="0" smtClean="0"/>
              <a:t>Чистая вода не имеет запаха</a:t>
            </a:r>
          </a:p>
          <a:p>
            <a:pPr lvl="4"/>
            <a:r>
              <a:rPr lang="ru-RU" dirty="0" smtClean="0"/>
              <a:t>Чистая вода бесцветна</a:t>
            </a:r>
          </a:p>
          <a:p>
            <a:pPr lvl="4"/>
            <a:r>
              <a:rPr lang="ru-RU" dirty="0" smtClean="0"/>
              <a:t>Вода испаряется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8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656183"/>
          </a:xfrm>
          <a:scene3d>
            <a:camera prst="orthographicFront"/>
            <a:lightRig rig="threePt" dir="t"/>
          </a:scene3d>
          <a:sp3d>
            <a:bevelT w="6350"/>
          </a:sp3d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B050"/>
                </a:solidFill>
              </a:rPr>
              <a:t>Урок окружающего мира</a:t>
            </a:r>
            <a:endParaRPr lang="ru-RU" sz="48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872808" cy="4032448"/>
          </a:xfr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ru-RU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Ну – </a:t>
            </a:r>
            <a:r>
              <a:rPr lang="ru-RU" sz="45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</a:t>
            </a:r>
            <a:r>
              <a:rPr lang="ru-RU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проверь, дружок,</a:t>
            </a:r>
          </a:p>
          <a:p>
            <a:r>
              <a:rPr lang="ru-RU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Ты готов начать урок?</a:t>
            </a:r>
          </a:p>
          <a:p>
            <a:r>
              <a:rPr lang="ru-RU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Всё ль на месте</a:t>
            </a:r>
          </a:p>
          <a:p>
            <a:r>
              <a:rPr lang="ru-RU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Всё ль в порядке,</a:t>
            </a:r>
          </a:p>
          <a:p>
            <a:r>
              <a:rPr lang="ru-RU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Ручка, книжка и тетрадка?</a:t>
            </a:r>
          </a:p>
          <a:p>
            <a:r>
              <a:rPr lang="ru-RU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Все ли правильно сидят?</a:t>
            </a:r>
          </a:p>
          <a:p>
            <a:r>
              <a:rPr lang="ru-RU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Все ль внимательно глядят?</a:t>
            </a:r>
          </a:p>
          <a:p>
            <a:r>
              <a:rPr lang="ru-RU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Каждый хочет получать</a:t>
            </a:r>
          </a:p>
          <a:p>
            <a:r>
              <a:rPr lang="ru-RU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Только лишь оценку «5».</a:t>
            </a:r>
          </a:p>
          <a:p>
            <a:r>
              <a:rPr lang="ru-RU" sz="4500" b="1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B050"/>
                </a:solidFill>
              </a:rPr>
              <a:t>Текучесть</a:t>
            </a:r>
          </a:p>
          <a:p>
            <a:r>
              <a:rPr lang="ru-RU" sz="4400" dirty="0" smtClean="0">
                <a:solidFill>
                  <a:srgbClr val="00B050"/>
                </a:solidFill>
              </a:rPr>
              <a:t>Прозрачность</a:t>
            </a:r>
          </a:p>
          <a:p>
            <a:r>
              <a:rPr lang="ru-RU" sz="4400" dirty="0" smtClean="0">
                <a:solidFill>
                  <a:srgbClr val="00B050"/>
                </a:solidFill>
              </a:rPr>
              <a:t>Вода – растворитель</a:t>
            </a:r>
          </a:p>
          <a:p>
            <a:r>
              <a:rPr lang="ru-RU" sz="4400" dirty="0" smtClean="0">
                <a:solidFill>
                  <a:srgbClr val="00B050"/>
                </a:solidFill>
              </a:rPr>
              <a:t>Не имеет формы, принимает форму сосуда</a:t>
            </a:r>
            <a:endParaRPr lang="ru-RU" sz="4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57748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/>
              <a:t>было интересно…</a:t>
            </a:r>
          </a:p>
          <a:p>
            <a:pPr>
              <a:buFontTx/>
              <a:buChar char="-"/>
            </a:pPr>
            <a:r>
              <a:rPr lang="ru-RU" dirty="0" smtClean="0"/>
              <a:t>было трудно… </a:t>
            </a:r>
          </a:p>
          <a:p>
            <a:pPr>
              <a:buFontTx/>
              <a:buChar char="-"/>
            </a:pPr>
            <a:r>
              <a:rPr lang="ru-RU" dirty="0" smtClean="0"/>
              <a:t>я понял, что…</a:t>
            </a:r>
          </a:p>
          <a:p>
            <a:pPr>
              <a:buFontTx/>
              <a:buChar char="-"/>
            </a:pPr>
            <a:r>
              <a:rPr lang="ru-RU" dirty="0" smtClean="0"/>
              <a:t>теперь я могу…</a:t>
            </a:r>
          </a:p>
          <a:p>
            <a:pPr>
              <a:buFontTx/>
              <a:buChar char="-"/>
            </a:pPr>
            <a:r>
              <a:rPr lang="ru-RU" dirty="0" smtClean="0"/>
              <a:t>я почувствовал, что…</a:t>
            </a:r>
          </a:p>
          <a:p>
            <a:pPr>
              <a:buFontTx/>
              <a:buChar char="-"/>
            </a:pPr>
            <a:r>
              <a:rPr lang="ru-RU" dirty="0" smtClean="0"/>
              <a:t>у меня получилось…</a:t>
            </a:r>
          </a:p>
          <a:p>
            <a:pPr>
              <a:buFontTx/>
              <a:buChar char="-"/>
            </a:pPr>
            <a:r>
              <a:rPr lang="ru-RU" dirty="0" smtClean="0"/>
              <a:t>я попробую…</a:t>
            </a:r>
          </a:p>
          <a:p>
            <a:pPr>
              <a:buFontTx/>
              <a:buChar char="-"/>
            </a:pPr>
            <a:r>
              <a:rPr lang="ru-RU" dirty="0" smtClean="0"/>
              <a:t>меня удивило…</a:t>
            </a:r>
          </a:p>
          <a:p>
            <a:pPr>
              <a:buFontTx/>
              <a:buChar char="-"/>
            </a:pPr>
            <a:r>
              <a:rPr lang="ru-RU" dirty="0" smtClean="0"/>
              <a:t>мне захотелось…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«Вода и ее свойства»</a:t>
            </a:r>
            <a:endParaRPr lang="ru-RU" dirty="0"/>
          </a:p>
        </p:txBody>
      </p:sp>
      <p:pic>
        <p:nvPicPr>
          <p:cNvPr id="4" name="Содержимое 3" descr="i[5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340768"/>
            <a:ext cx="6768752" cy="453650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0070C0"/>
                </a:solidFill>
              </a:rPr>
              <a:t>Заседание клуба</a:t>
            </a:r>
            <a:endParaRPr lang="ru-RU" sz="66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solidFill>
                  <a:srgbClr val="FFFF00"/>
                </a:solidFill>
              </a:rPr>
              <a:t>1. Сообщение</a:t>
            </a:r>
          </a:p>
          <a:p>
            <a:pPr>
              <a:buNone/>
            </a:pPr>
            <a:r>
              <a:rPr lang="ru-RU" sz="5400" dirty="0" smtClean="0">
                <a:solidFill>
                  <a:srgbClr val="FFFF00"/>
                </a:solidFill>
              </a:rPr>
              <a:t>2. Опыты</a:t>
            </a:r>
          </a:p>
          <a:p>
            <a:pPr>
              <a:buNone/>
            </a:pPr>
            <a:r>
              <a:rPr lang="ru-RU" sz="5400" dirty="0" smtClean="0">
                <a:solidFill>
                  <a:srgbClr val="FFFF00"/>
                </a:solidFill>
              </a:rPr>
              <a:t>3. Подведение итогов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/>
          <a:lstStyle/>
          <a:p>
            <a:r>
              <a:rPr lang="ru-RU" dirty="0" smtClean="0"/>
              <a:t>Вода является растворителем сахарного песка, соли</a:t>
            </a:r>
          </a:p>
          <a:p>
            <a:r>
              <a:rPr lang="ru-RU" dirty="0" smtClean="0"/>
              <a:t>Вода не растворяет речной песок</a:t>
            </a:r>
          </a:p>
          <a:p>
            <a:r>
              <a:rPr lang="ru-RU" dirty="0" smtClean="0"/>
              <a:t>Чистая вода не имеет вкуса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i[8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996952"/>
            <a:ext cx="4392488" cy="3096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Вода обладает свойством текучести</a:t>
            </a:r>
            <a:endParaRPr lang="ru-RU" sz="3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iCAWQ1TW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340768"/>
            <a:ext cx="7272808" cy="489654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Вода принимает форму сосуда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4" name="Содержимое 3" descr="i[4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628800"/>
            <a:ext cx="6264695" cy="453650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Чистая вода прозрачна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voda-1_small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772816"/>
            <a:ext cx="6005264" cy="432048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Чистая вода - бесцветна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1304588155_1304066519_water_04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64929" y="1600200"/>
            <a:ext cx="6614142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Вода является растворителем сахарного песка, поваренной соли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Вода не растворяет речной песок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Чистая вода не имеет вкуса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Вода обладает свойством текучести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Вода принимает форму сосуда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Чистая вода не имеет запаха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Чистая вода прозрачна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Чистая вода бесцветна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Вода испаряется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184</Words>
  <Application>Microsoft Office PowerPoint</Application>
  <PresentationFormat>Экран (4:3)</PresentationFormat>
  <Paragraphs>46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Урок окружающего мира</vt:lpstr>
      <vt:lpstr>«Вода и ее свойства»</vt:lpstr>
      <vt:lpstr>Заседание клуба</vt:lpstr>
      <vt:lpstr>Слайд 4</vt:lpstr>
      <vt:lpstr>Вода обладает свойством текучести</vt:lpstr>
      <vt:lpstr>Вода принимает форму сосуда</vt:lpstr>
      <vt:lpstr>Чистая вода прозрачна</vt:lpstr>
      <vt:lpstr>Чистая вода - бесцветна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окружающего мира</dc:title>
  <dc:creator>Макс Ирина</dc:creator>
  <cp:lastModifiedBy>Макс Ирина</cp:lastModifiedBy>
  <cp:revision>16</cp:revision>
  <dcterms:created xsi:type="dcterms:W3CDTF">2013-11-10T10:48:50Z</dcterms:created>
  <dcterms:modified xsi:type="dcterms:W3CDTF">2013-11-10T12:59:49Z</dcterms:modified>
</cp:coreProperties>
</file>