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DFD13-84E2-48CC-8700-6517B526132F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3BFEC-3256-4C0B-84A2-E498604F6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DFD13-84E2-48CC-8700-6517B526132F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3BFEC-3256-4C0B-84A2-E498604F6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DFD13-84E2-48CC-8700-6517B526132F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3BFEC-3256-4C0B-84A2-E498604F6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DFD13-84E2-48CC-8700-6517B526132F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3BFEC-3256-4C0B-84A2-E498604F6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DFD13-84E2-48CC-8700-6517B526132F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3BFEC-3256-4C0B-84A2-E498604F6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DFD13-84E2-48CC-8700-6517B526132F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3BFEC-3256-4C0B-84A2-E498604F6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DFD13-84E2-48CC-8700-6517B526132F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3BFEC-3256-4C0B-84A2-E498604F6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DFD13-84E2-48CC-8700-6517B526132F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3BFEC-3256-4C0B-84A2-E498604F6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DFD13-84E2-48CC-8700-6517B526132F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3BFEC-3256-4C0B-84A2-E498604F6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DFD13-84E2-48CC-8700-6517B526132F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3BFEC-3256-4C0B-84A2-E498604F6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DFD13-84E2-48CC-8700-6517B526132F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3BFEC-3256-4C0B-84A2-E498604F6A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3DFD13-84E2-48CC-8700-6517B526132F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83BFEC-3256-4C0B-84A2-E498604F6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 sweet home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ome_sweet_h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9372" y="-243408"/>
            <a:ext cx="9941971" cy="710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4077072"/>
            <a:ext cx="3240360" cy="2433216"/>
          </a:xfrm>
        </p:spPr>
      </p:pic>
      <p:pic>
        <p:nvPicPr>
          <p:cNvPr id="6" name="Рисунок 5" descr="bf097c2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176464" cy="2564904"/>
          </a:xfrm>
          <a:prstGeom prst="rect">
            <a:avLst/>
          </a:prstGeom>
        </p:spPr>
      </p:pic>
      <p:pic>
        <p:nvPicPr>
          <p:cNvPr id="7" name="Рисунок 6" descr="Get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96952"/>
            <a:ext cx="4916785" cy="3435014"/>
          </a:xfrm>
          <a:prstGeom prst="rect">
            <a:avLst/>
          </a:prstGeom>
        </p:spPr>
      </p:pic>
      <p:pic>
        <p:nvPicPr>
          <p:cNvPr id="8" name="Рисунок 7" descr="IMG_8941_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2656"/>
            <a:ext cx="439248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proverbs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 smtClean="0"/>
              <a:t>There is no place like home.</a:t>
            </a:r>
          </a:p>
          <a:p>
            <a:endParaRPr lang="en-US" dirty="0" smtClean="0"/>
          </a:p>
          <a:p>
            <a:r>
              <a:rPr lang="en-US" dirty="0" smtClean="0"/>
              <a:t>East </a:t>
            </a:r>
            <a:r>
              <a:rPr lang="en-US" dirty="0" smtClean="0"/>
              <a:t>or west, home is best.</a:t>
            </a:r>
          </a:p>
          <a:p>
            <a:r>
              <a:rPr lang="en-US" dirty="0" smtClean="0"/>
              <a:t>My home is my castle.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Home sweet </a:t>
            </a:r>
            <a:r>
              <a:rPr lang="en-US" dirty="0" smtClean="0"/>
              <a:t>home.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Дом </a:t>
            </a:r>
            <a:r>
              <a:rPr lang="ru-RU" dirty="0" smtClean="0"/>
              <a:t>,милый дом. 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Мой дом-</a:t>
            </a:r>
            <a:r>
              <a:rPr lang="en-US" dirty="0" smtClean="0"/>
              <a:t> </a:t>
            </a:r>
            <a:r>
              <a:rPr lang="ru-RU" dirty="0" smtClean="0"/>
              <a:t>моя </a:t>
            </a:r>
            <a:r>
              <a:rPr lang="ru-RU" dirty="0" smtClean="0"/>
              <a:t>крепость</a:t>
            </a:r>
            <a:r>
              <a:rPr lang="ru-RU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гостях хорошо, а дома лучше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Нет места лучше дома.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923928" y="692696"/>
            <a:ext cx="864096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835696" y="1844824"/>
            <a:ext cx="28803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139952" y="1412776"/>
            <a:ext cx="72008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707904" y="764704"/>
            <a:ext cx="108012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 one out.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Table-desk-sofa</a:t>
            </a:r>
            <a:endParaRPr lang="en-US" dirty="0" smtClean="0"/>
          </a:p>
          <a:p>
            <a:r>
              <a:rPr lang="en-US" dirty="0" smtClean="0"/>
              <a:t>Carpet- chair- armchair</a:t>
            </a:r>
          </a:p>
          <a:p>
            <a:r>
              <a:rPr lang="en-US" dirty="0" smtClean="0"/>
              <a:t>Kitchen-cooker-bed</a:t>
            </a:r>
          </a:p>
          <a:p>
            <a:r>
              <a:rPr lang="en-US" dirty="0" smtClean="0"/>
              <a:t>Fridge-cooker- bedroom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Let’s have rest.</a:t>
            </a:r>
            <a:endParaRPr lang="ru-RU" dirty="0"/>
          </a:p>
        </p:txBody>
      </p:sp>
      <p:pic>
        <p:nvPicPr>
          <p:cNvPr id="5" name="Содержимое 4" descr="-11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332656"/>
            <a:ext cx="4419418" cy="5925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76672"/>
            <a:ext cx="5266928" cy="1368152"/>
          </a:xfrm>
        </p:spPr>
        <p:txBody>
          <a:bodyPr>
            <a:normAutofit/>
          </a:bodyPr>
          <a:lstStyle/>
          <a:p>
            <a:r>
              <a:rPr lang="en-US" dirty="0" smtClean="0"/>
              <a:t>Correct </a:t>
            </a:r>
            <a:r>
              <a:rPr lang="en-US" dirty="0" err="1" smtClean="0"/>
              <a:t>answeres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dirty="0" smtClean="0"/>
              <a:t>In</a:t>
            </a:r>
          </a:p>
          <a:p>
            <a:pPr algn="just"/>
            <a:r>
              <a:rPr lang="en-US" dirty="0" smtClean="0"/>
              <a:t>Under</a:t>
            </a:r>
          </a:p>
          <a:p>
            <a:pPr algn="just"/>
            <a:r>
              <a:rPr lang="en-US" dirty="0" smtClean="0"/>
              <a:t>On</a:t>
            </a:r>
          </a:p>
          <a:p>
            <a:pPr algn="just"/>
            <a:r>
              <a:rPr lang="en-US" dirty="0" smtClean="0"/>
              <a:t>In front of</a:t>
            </a:r>
          </a:p>
          <a:p>
            <a:pPr algn="just"/>
            <a:r>
              <a:rPr lang="en-US" dirty="0" smtClean="0"/>
              <a:t>Behind</a:t>
            </a:r>
          </a:p>
          <a:p>
            <a:pPr algn="just"/>
            <a:r>
              <a:rPr lang="en-US" dirty="0" smtClean="0"/>
              <a:t>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en-US" dirty="0" smtClean="0"/>
              <a:t>Write </a:t>
            </a:r>
            <a:r>
              <a:rPr lang="en-US" dirty="0" smtClean="0"/>
              <a:t>a letter to an English pen-friend about your house.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             for your work.</a:t>
            </a:r>
            <a:endParaRPr lang="ru-RU" dirty="0"/>
          </a:p>
        </p:txBody>
      </p:sp>
      <p:pic>
        <p:nvPicPr>
          <p:cNvPr id="4" name="Содержимое 3" descr="Spasibo-po-anglijski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47736"/>
            <a:ext cx="8308993" cy="456949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258</TotalTime>
  <Words>98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Home sweet home</vt:lpstr>
      <vt:lpstr>Слайд 2</vt:lpstr>
      <vt:lpstr>English proverbs</vt:lpstr>
      <vt:lpstr>Odd one out.</vt:lpstr>
      <vt:lpstr>Let’s have rest.</vt:lpstr>
      <vt:lpstr>Correct answeres: </vt:lpstr>
      <vt:lpstr>Слайд 7</vt:lpstr>
      <vt:lpstr>              for your work.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sweet home</dc:title>
  <dc:creator>Sony</dc:creator>
  <cp:lastModifiedBy>Sony</cp:lastModifiedBy>
  <cp:revision>14</cp:revision>
  <dcterms:created xsi:type="dcterms:W3CDTF">2016-11-09T15:56:44Z</dcterms:created>
  <dcterms:modified xsi:type="dcterms:W3CDTF">2016-11-10T17:21:47Z</dcterms:modified>
</cp:coreProperties>
</file>