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71" r:id="rId5"/>
    <p:sldId id="266" r:id="rId6"/>
    <p:sldId id="264" r:id="rId7"/>
    <p:sldId id="267" r:id="rId8"/>
    <p:sldId id="265" r:id="rId9"/>
    <p:sldId id="282" r:id="rId10"/>
    <p:sldId id="280" r:id="rId11"/>
    <p:sldId id="270" r:id="rId12"/>
    <p:sldId id="289" r:id="rId13"/>
    <p:sldId id="269" r:id="rId14"/>
    <p:sldId id="283" r:id="rId15"/>
    <p:sldId id="290" r:id="rId16"/>
    <p:sldId id="259" r:id="rId17"/>
    <p:sldId id="285" r:id="rId18"/>
    <p:sldId id="284" r:id="rId19"/>
    <p:sldId id="286" r:id="rId20"/>
    <p:sldId id="28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89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>
        <p:cut/>
      </p:transition>
    </mc:Choice>
    <mc:Fallback xmlns="">
      <p:transition advClick="0">
        <p:cut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qwerty\Desktop\&#1050;&#1086;&#1085;&#1082;&#1091;&#1088;&#1089;%20&#1056;&#1072;&#1089;&#1077;&#1084;%20&#1079;&#1076;&#1086;&#1088;&#1086;&#1074;&#1099;&#1084;&#1080;\Minusovka-pesni-V-kazhdom-malen_kom-rebenke-Bez-nazvaniya(muzofon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sz="6000" b="1" dirty="0" smtClean="0">
                <a:latin typeface="Monotype Corsiva" pitchFamily="66" charset="0"/>
              </a:rPr>
              <a:t/>
            </a:r>
            <a:br>
              <a:rPr lang="ru-RU" sz="6000" b="1" dirty="0" smtClean="0">
                <a:latin typeface="Monotype Corsiva" pitchFamily="66" charset="0"/>
              </a:rPr>
            </a:br>
            <a:r>
              <a:rPr lang="ru-RU" sz="6000" b="1" dirty="0" smtClean="0">
                <a:latin typeface="Monotype Corsiva" pitchFamily="66" charset="0"/>
              </a:rPr>
              <a:t>Быть </a:t>
            </a:r>
            <a:r>
              <a:rPr lang="ru-RU" sz="6000" b="1" dirty="0">
                <a:latin typeface="Monotype Corsiva" pitchFamily="66" charset="0"/>
              </a:rPr>
              <a:t>в движении – </a:t>
            </a:r>
            <a:br>
              <a:rPr lang="ru-RU" sz="6000" b="1" dirty="0">
                <a:latin typeface="Monotype Corsiva" pitchFamily="66" charset="0"/>
              </a:rPr>
            </a:br>
            <a:r>
              <a:rPr lang="ru-RU" sz="6000" b="1" dirty="0">
                <a:latin typeface="Monotype Corsiva" pitchFamily="66" charset="0"/>
              </a:rPr>
              <a:t>значит  быть </a:t>
            </a:r>
            <a:r>
              <a:rPr lang="ru-RU" sz="6000" b="1" dirty="0" smtClean="0">
                <a:latin typeface="Monotype Corsiva" pitchFamily="66" charset="0"/>
              </a:rPr>
              <a:t>здоровым </a:t>
            </a:r>
            <a:r>
              <a:rPr lang="ru-RU" sz="6000" b="1" dirty="0">
                <a:latin typeface="Monotype Corsiva" pitchFamily="66" charset="0"/>
              </a:rPr>
              <a:t/>
            </a:r>
            <a:br>
              <a:rPr lang="ru-RU" sz="6000" b="1" dirty="0">
                <a:latin typeface="Monotype Corsiva" pitchFamily="66" charset="0"/>
              </a:rPr>
            </a:br>
            <a:endParaRPr lang="ru-RU" sz="6000" b="1" i="1" dirty="0" smtClean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536330" cy="1775120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Конкурс  «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Наша 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дошкольная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жизнь» </a:t>
            </a:r>
            <a:endParaRPr lang="ru-RU" sz="16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                                                             Номинация 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«Растем здоровыми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  <a:endParaRPr lang="ru-RU" sz="1600" b="1" dirty="0">
              <a:solidFill>
                <a:schemeClr val="tx1"/>
              </a:solidFill>
              <a:latin typeface="Monotype Corsiva" pitchFamily="66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Автор  </a:t>
            </a:r>
            <a:r>
              <a:rPr lang="ru-RU" sz="1600" b="1" dirty="0" err="1" smtClean="0">
                <a:solidFill>
                  <a:schemeClr val="tx1"/>
                </a:solidFill>
                <a:latin typeface="Monotype Corsiva" pitchFamily="66" charset="0"/>
              </a:rPr>
              <a:t>Амурзакова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 Людмила  Николаевна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Руководитель  физического  воспитания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Первая  квалификационная  категория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МКДОУ 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 детский сад  </a:t>
            </a:r>
            <a:r>
              <a:rPr lang="ru-RU" sz="1600" b="1" dirty="0">
                <a:solidFill>
                  <a:schemeClr val="tx1"/>
                </a:solidFill>
                <a:latin typeface="Monotype Corsiva" pitchFamily="66" charset="0"/>
              </a:rPr>
              <a:t>«Сказка</a:t>
            </a: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»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Monotype Corsiva" pitchFamily="66" charset="0"/>
              </a:rPr>
              <a:t>С. Звериноголовское</a:t>
            </a:r>
            <a:endParaRPr lang="ru-RU" sz="1600" b="1" dirty="0" smtClean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4" name="Minusovka-pesni-V-kazhdom-malen_kom-rebenke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948264" y="5013176"/>
            <a:ext cx="1950720" cy="19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5740">
        <p:cut/>
      </p:transition>
    </mc:Choice>
    <mc:Fallback xmlns="">
      <p:transition advClick="0" advTm="574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6635080" cy="1154112"/>
          </a:xfrm>
        </p:spPr>
        <p:txBody>
          <a:bodyPr/>
          <a:lstStyle/>
          <a:p>
            <a:pPr algn="l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Точечный массаж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«Начал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гномик наш играть, 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Кулачком у носа кружочки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рисовать…»</a:t>
            </a:r>
          </a:p>
        </p:txBody>
      </p:sp>
      <p:pic>
        <p:nvPicPr>
          <p:cNvPr id="1026" name="Picture 2" descr="C:\Users\qwerty\Desktop\Конкурс Расем здоровыми\15 ноября 2013 003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61926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02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216">
        <p:split orient="vert"/>
      </p:transition>
    </mc:Choice>
    <mc:Fallback xmlns="">
      <p:transition spd="slow" advClick="0" advTm="521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qwerty\Desktop\конкурс растем здоровыми\роол 089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2132855"/>
            <a:ext cx="30554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qwerty\Desktop\конкурс растем здоровыми\роол 09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02433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19672" y="5949280"/>
            <a:ext cx="4958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7907265" y="1973738"/>
            <a:ext cx="43205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работа</a:t>
            </a:r>
          </a:p>
        </p:txBody>
      </p:sp>
    </p:spTree>
    <p:extLst>
      <p:ext uri="{BB962C8B-B14F-4D97-AF65-F5344CB8AC3E}">
        <p14:creationId xmlns:p14="http://schemas.microsoft.com/office/powerpoint/2010/main" val="41656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4678">
        <p14:prism/>
      </p:transition>
    </mc:Choice>
    <mc:Fallback xmlns="">
      <p:transition spd="slow" advClick="0" advTm="46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056" y="1657623"/>
            <a:ext cx="4392488" cy="1500187"/>
          </a:xfrm>
        </p:spPr>
        <p:txBody>
          <a:bodyPr/>
          <a:lstStyle/>
          <a:p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Солнцем улыбки доброй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Встречает его детвора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 descr="C:\Users\qwerty\Desktop\конкурс растем здоровыми\26.04.2013 014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5" y="2852936"/>
            <a:ext cx="321623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4935" y="1916832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Праздник  спортивный гордо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вступает в свои права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qwerty\Desktop\Конкурс Расем здоровыми\DSCN068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2852936"/>
            <a:ext cx="33239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qwerty\Desktop\конкурс растем здоровыми\getImage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3600400" cy="27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7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695">
        <p:dissolve/>
      </p:transition>
    </mc:Choice>
    <mc:Fallback xmlns="">
      <p:transition spd="slow" advClick="0" advTm="669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qwerty\Desktop\конкурс растем здоровыми\паро 047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29000"/>
            <a:ext cx="46515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qwerty\Desktop\конкурс растем здоровыми\паро 079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" y="1924493"/>
            <a:ext cx="453941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1924493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Если ты в поход собрался,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Что возьмёшь с собою, друг?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В этом надо разобраться,</a:t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Может, Альпинистский крюк?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Много нас открытий ждёт.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поход наш не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простой.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3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7148">
        <p14:switch dir="r"/>
      </p:transition>
    </mc:Choice>
    <mc:Fallback xmlns="">
      <p:transition spd="slow" advClick="0" advTm="71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5319" y="-171400"/>
            <a:ext cx="6912768" cy="1154112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Турнир по тяжелой атлетике  </a:t>
            </a:r>
            <a:br>
              <a:rPr lang="ru-RU" sz="3200" b="1" dirty="0" smtClean="0">
                <a:latin typeface="Monotype Corsiva" pitchFamily="66" charset="0"/>
              </a:rPr>
            </a:br>
            <a:r>
              <a:rPr lang="ru-RU" sz="3200" b="1" dirty="0" smtClean="0">
                <a:latin typeface="Monotype Corsiva" pitchFamily="66" charset="0"/>
              </a:rPr>
              <a:t>в </a:t>
            </a:r>
            <a:r>
              <a:rPr lang="ru-RU" sz="3200" b="1" dirty="0">
                <a:latin typeface="Monotype Corsiva" pitchFamily="66" charset="0"/>
              </a:rPr>
              <a:t>«Детско-юношеской спортивной </a:t>
            </a:r>
            <a:r>
              <a:rPr lang="ru-RU" sz="3200" b="1" dirty="0" smtClean="0">
                <a:latin typeface="Monotype Corsiva" pitchFamily="66" charset="0"/>
              </a:rPr>
              <a:t>школе»</a:t>
            </a:r>
            <a:r>
              <a:rPr lang="ru-RU" sz="3200" b="1" dirty="0">
                <a:latin typeface="Monotype Corsiva" pitchFamily="66" charset="0"/>
              </a:rPr>
              <a:t/>
            </a:r>
            <a:br>
              <a:rPr lang="ru-RU" sz="32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«Три богатыря»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3 место</a:t>
            </a:r>
          </a:p>
        </p:txBody>
      </p:sp>
      <p:pic>
        <p:nvPicPr>
          <p:cNvPr id="1026" name="Picture 2" descr="C:\Users\qwerty\Desktop\конкурс растем здоровыми\24 мая 2013 127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583264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9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179">
        <p14:prism isContent="1" isInverted="1"/>
      </p:transition>
    </mc:Choice>
    <mc:Fallback xmlns="">
      <p:transition spd="slow" advClick="0" advTm="41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036" y="1844825"/>
            <a:ext cx="8654380" cy="72008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Районный Легкоатлетический кросс,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посвященный  Дню Победы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qwerty\Desktop\Конкурс Расем здоровыми\get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10445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qwerty\Desktop\Конкурс Расем здоровыми\getImageпп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38164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7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735">
        <p14:conveyor dir="l"/>
      </p:transition>
    </mc:Choice>
    <mc:Fallback xmlns="">
      <p:transition spd="slow" advClick="0" advTm="47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r>
              <a:rPr lang="ru-RU" sz="3600" b="1" dirty="0" smtClean="0">
                <a:latin typeface="Monotype Corsiva" pitchFamily="66" charset="0"/>
              </a:rPr>
              <a:t>Семья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ребенка это первая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формирующая его образ жизни.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qwerty\Desktop\конкурс растем здоровыми\SS850739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392488" cy="38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qwerty\Desktop\конкурс растем здоровыми\SS85072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312368" cy="387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4797">
        <p14:honeycomb/>
      </p:transition>
    </mc:Choice>
    <mc:Fallback xmlns="">
      <p:transition spd="slow" advClick="0" advTm="47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qwerty\Desktop\Конкурс Расем здоровыми\впдо 0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6" y="78749"/>
            <a:ext cx="4608512" cy="33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qwerty\Desktop\Конкурс Расем здоровыми\getImage3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66" y="3530014"/>
            <a:ext cx="4573277" cy="308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1196752"/>
            <a:ext cx="18661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Лыжный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спорт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4426365"/>
            <a:ext cx="15421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спорт</a:t>
            </a:r>
          </a:p>
        </p:txBody>
      </p:sp>
    </p:spTree>
    <p:extLst>
      <p:ext uri="{BB962C8B-B14F-4D97-AF65-F5344CB8AC3E}">
        <p14:creationId xmlns:p14="http://schemas.microsoft.com/office/powerpoint/2010/main" val="145241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103">
        <p14:ripple/>
      </p:transition>
    </mc:Choice>
    <mc:Fallback xmlns="">
      <p:transition spd="slow" advClick="0" advTm="61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856984" cy="648072"/>
          </a:xfrm>
        </p:spPr>
        <p:txBody>
          <a:bodyPr/>
          <a:lstStyle/>
          <a:p>
            <a:pPr eaLnBrk="0" hangingPunct="0">
              <a:defRPr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Основные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положения работы с семьёй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Times New Roman" pitchFamily="18" charset="0"/>
              </a:rPr>
              <a:t>в  условиях  ДОУ</a:t>
            </a:r>
            <a:r>
              <a:rPr lang="en-GB" sz="36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en-GB" sz="3600" b="1" i="1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996952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Единство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Систематичность и последовательность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работы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Индивидуальный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подход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Взаимное доверие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взаимопонимание педагогов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родителей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3074" name="Picture 2" descr="C:\Users\qwerty\Desktop\конкурс растем здоровыми\DSCN106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43339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8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241">
        <p14:window dir="vert"/>
      </p:transition>
    </mc:Choice>
    <mc:Fallback xmlns="">
      <p:transition spd="slow" advClick="0" advTm="624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180528" y="116632"/>
            <a:ext cx="6912768" cy="1154112"/>
          </a:xfrm>
        </p:spPr>
        <p:txBody>
          <a:bodyPr/>
          <a:lstStyle/>
          <a:p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>
                <a:latin typeface="Monotype Corsiva" pitchFamily="66" charset="0"/>
              </a:rPr>
              <a:t/>
            </a:r>
            <a:br>
              <a:rPr lang="ru-RU" sz="3600" b="1" dirty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b="1" dirty="0" smtClean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3548" y="3284984"/>
            <a:ext cx="61206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Если мы хотим вырастить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нравственно и физически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здоровое поколение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то должны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совместно формировать здоровый образ жизни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«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всем миром»,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семья, детский сад,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общественность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qwerty\Desktop\ап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9306"/>
            <a:ext cx="3204356" cy="276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6637">
        <p14:prism isInverted="1"/>
      </p:transition>
    </mc:Choice>
    <mc:Fallback xmlns="">
      <p:transition spd="slow" advClick="0" advTm="66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1412776"/>
            <a:ext cx="8229600" cy="1587599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3600" b="1" dirty="0" smtClean="0">
                <a:latin typeface="Monotype Corsiva" pitchFamily="66" charset="0"/>
              </a:rPr>
              <a:t>Дошкольный возраст  </a:t>
            </a:r>
            <a:r>
              <a:rPr lang="ru-RU" sz="1600" dirty="0" smtClean="0"/>
              <a:t>-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закладывание основ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здоровья, правильного физического развития,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становление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двигательных способностей,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 интереса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 физической культуре и спорту,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воспитание личностных, морально-волевых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поведенческих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качества.</a:t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werty\Desktop\конкурс растем здоровыми\роол 074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51125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835">
        <p:fade/>
      </p:transition>
    </mc:Choice>
    <mc:Fallback xmlns="">
      <p:transition spd="med" advClick="0" advTm="6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437112"/>
            <a:ext cx="7772400" cy="1500187"/>
          </a:xfrm>
        </p:spPr>
        <p:txBody>
          <a:bodyPr/>
          <a:lstStyle/>
          <a:p>
            <a:endParaRPr lang="ru-RU" sz="72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  <a:p>
            <a:endParaRPr lang="ru-RU" sz="7200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7200" b="1" dirty="0" smtClean="0">
                <a:solidFill>
                  <a:schemeClr val="tx1"/>
                </a:solidFill>
                <a:latin typeface="Monotype Corsiva" pitchFamily="66" charset="0"/>
              </a:rPr>
              <a:t>ВНИМАНИЕ!</a:t>
            </a:r>
            <a:endParaRPr lang="ru-RU" sz="7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17">
        <p14:flip dir="r"/>
      </p:transition>
    </mc:Choice>
    <mc:Fallback xmlns="">
      <p:transition spd="slow" advClick="0" advTm="60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sz="3600" b="1" u="sng" dirty="0" smtClean="0">
                <a:latin typeface="Monotype Corsiva" pitchFamily="66" charset="0"/>
                <a:cs typeface="Times New Roman" pitchFamily="18" charset="0"/>
              </a:rPr>
              <a:t>Как привить </a:t>
            </a:r>
            <a:r>
              <a:rPr lang="ru-RU" sz="3600" b="1" u="sng" dirty="0">
                <a:latin typeface="Monotype Corsiva" pitchFamily="66" charset="0"/>
                <a:cs typeface="Times New Roman" pitchFamily="18" charset="0"/>
              </a:rPr>
              <a:t>ребёнку необходимость быть </a:t>
            </a:r>
            <a:r>
              <a:rPr lang="ru-RU" sz="3600" b="1" u="sng" dirty="0" smtClean="0">
                <a:latin typeface="Monotype Corsiva" pitchFamily="66" charset="0"/>
                <a:cs typeface="Times New Roman" pitchFamily="18" charset="0"/>
              </a:rPr>
              <a:t>здоровым? 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23529" y="1714500"/>
            <a:ext cx="6480720" cy="4954588"/>
          </a:xfrm>
        </p:spPr>
        <p:txBody>
          <a:bodyPr/>
          <a:lstStyle/>
          <a:p>
            <a:pPr marL="0" indent="0"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 </a:t>
            </a:r>
            <a:r>
              <a:rPr lang="ru-RU" sz="3600" b="1" dirty="0" smtClean="0">
                <a:latin typeface="Monotype Corsiva" pitchFamily="66" charset="0"/>
                <a:cs typeface="Times New Roman" pitchFamily="18" charset="0"/>
              </a:rPr>
              <a:t>Самосовершенствование педагога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перестройка мышления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на здоровый образ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жизни, пополнение теоретических знаний, приобретение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закрепление  практических навыков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здорового образа жизни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30703"/>
      </p:ext>
    </p:extLst>
  </p:cSld>
  <p:clrMapOvr>
    <a:masterClrMapping/>
  </p:clrMapOvr>
  <p:transition spd="slow" advClick="0" advTm="728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764704"/>
            <a:ext cx="7772400" cy="150018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 за здоровый образ жизни!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qwerty\Desktop\Конкурс Расем здоровыми\конкурс растем здоровыми1\100_250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qwerty\Desktop\Конкурс Расем здоровыми\getImageиапра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66429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qwerty\Desktop\Конкурс Расем здоровыми\100_2478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45389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352201"/>
      </p:ext>
    </p:extLst>
  </p:cSld>
  <p:clrMapOvr>
    <a:masterClrMapping/>
  </p:clrMapOvr>
  <p:transition spd="slow" advClick="0" advTm="4948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429000"/>
            <a:ext cx="7772400" cy="3312367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горки скатываюсь – Ух!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Ох! – захватывает дух!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ледянках – А-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-а-х!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санках – А-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-а-х!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Холодит лицо снежок,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Лает радостно Дружок,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Ушки вьются на ветру,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Затевает пёс игру!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qwerty\Desktop\конкурс растем здоровыми\DSCF81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34177"/>
            <a:ext cx="32403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6816" y="1772816"/>
            <a:ext cx="85996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dirty="0">
                <a:latin typeface="Monotype Corsiva" pitchFamily="66" charset="0"/>
              </a:rPr>
              <a:t> Цель физического воспитания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детском саду –  формирование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у детей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 здорового образа жизни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15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8263">
        <p:circle/>
      </p:transition>
    </mc:Choice>
    <mc:Fallback xmlns="">
      <p:transition spd="slow" advClick="0" advTm="826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-180528" y="2060848"/>
            <a:ext cx="3096344" cy="2434282"/>
          </a:xfrm>
        </p:spPr>
        <p:txBody>
          <a:bodyPr/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лыжи мои, лыжи, —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вас я сам не свой.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 что на свете ближе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Мне снежною зимой?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валенки нацепишь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Хрустящие ремни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день гоняешь целый, 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напролёт все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дни!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qwerty\Desktop\конкурс растем здоровыми\DSCF8392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8640"/>
            <a:ext cx="410445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qwerty\Desktop\конкурс растем здоровыми\DSCF840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41044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65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789">
        <p14:flythrough/>
      </p:transition>
    </mc:Choice>
    <mc:Fallback xmlns="">
      <p:transition spd="slow" advClick="0" advTm="67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645024"/>
            <a:ext cx="3312368" cy="150018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 </a:t>
            </a:r>
          </a:p>
        </p:txBody>
      </p:sp>
      <p:pic>
        <p:nvPicPr>
          <p:cNvPr id="4099" name="Picture 3" descr="C:\Users\qwerty\Desktop\конкурс растем здоровыми\8 марта 03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73016"/>
            <a:ext cx="4680520" cy="315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qwerty\Desktop\конкурс растем здоровыми\8 марта 03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42154"/>
            <a:ext cx="3096344" cy="25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qwerty\Desktop\конкурс растем здоровыми\8 марта 05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4" y="2276872"/>
            <a:ext cx="302750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242154"/>
            <a:ext cx="2805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уже вставать пора!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Просыпайся, детвора!!!</a:t>
            </a:r>
            <a:b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 встанем по порядку – 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Дружно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 сделаем зарядку!</a:t>
            </a:r>
          </a:p>
        </p:txBody>
      </p:sp>
    </p:spTree>
    <p:extLst>
      <p:ext uri="{BB962C8B-B14F-4D97-AF65-F5344CB8AC3E}">
        <p14:creationId xmlns:p14="http://schemas.microsoft.com/office/powerpoint/2010/main" val="134417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779">
        <p:blinds dir="vert"/>
      </p:transition>
    </mc:Choice>
    <mc:Fallback xmlns="">
      <p:transition spd="slow" advClick="0" advTm="4779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6115050" cy="1154112"/>
          </a:xfrm>
        </p:spPr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Косолапый и большой, 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Спит в берлоге он зимой. 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Любит шишки, любит мёд, </a:t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Ну-ка, кто же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назовет?</a:t>
            </a:r>
          </a:p>
        </p:txBody>
      </p:sp>
      <p:pic>
        <p:nvPicPr>
          <p:cNvPr id="5122" name="Picture 2" descr="C:\Users\qwerty\Desktop\конкурс растем здоровыми\аравп1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60486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34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241">
        <p:checker/>
      </p:transition>
    </mc:Choice>
    <mc:Fallback xmlns="">
      <p:transition spd="slow" advClick="0" advTm="624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qwerty\Desktop\конкурс растем здоровыми\Рисунок2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20" y="2019672"/>
            <a:ext cx="453650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qwerty\Desktop\конкурс растем здоровыми\8 марта 05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61" y="1988840"/>
            <a:ext cx="417646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04648" y="4293096"/>
            <a:ext cx="4968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6319" y="5661248"/>
            <a:ext cx="39116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физкультурном зале мы -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Дружно занимаемся!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Стать мы сильными - должны!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Вот мы как стараемся!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0111" y="5629694"/>
            <a:ext cx="3393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массажа, для осанки –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Валики и мячики!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Вот спортивные какие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Девочки и мальчики!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7835">
        <p14:doors dir="vert"/>
      </p:transition>
    </mc:Choice>
    <mc:Fallback xmlns="">
      <p:transition spd="slow" advClick="0" advTm="78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419</TotalTime>
  <Words>193</Words>
  <Application>Microsoft Office PowerPoint</Application>
  <PresentationFormat>Экран (4:3)</PresentationFormat>
  <Paragraphs>46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Шаблон 2</vt:lpstr>
      <vt:lpstr> Быть в движении –  значит  быть здоровым  </vt:lpstr>
      <vt:lpstr>   Дошкольный возраст  -  закладывание основ здоровья, правильного физического развития, становление двигательных способностей, формирование  интереса к физической культуре и спорту, воспитание личностных, морально-волевых и поведенческих качества. </vt:lpstr>
      <vt:lpstr>Как привить ребёнку необходимость быть здоровым? </vt:lpstr>
      <vt:lpstr>Презентация PowerPoint</vt:lpstr>
      <vt:lpstr>Презентация PowerPoint</vt:lpstr>
      <vt:lpstr>Ах, лыжи мои, лыжи, —  Без вас я сам не свой.  Ну что на свете ближе  Мне снежною зимой?  На валенки нацепишь  Хрустящие ремни  И день гоняешь целый,  И напролёт все дни!  </vt:lpstr>
      <vt:lpstr>Презентация PowerPoint</vt:lpstr>
      <vt:lpstr>Косолапый и большой,  Спит в берлоге он зимой.  Любит шишки, любит мёд,  Ну-ка, кто же назовет?</vt:lpstr>
      <vt:lpstr>Презентация PowerPoint</vt:lpstr>
      <vt:lpstr>                                                                                                                         Точечный массаж  «Начал гномик наш играть,  Кулачком у носа кружочки рисовать…»</vt:lpstr>
      <vt:lpstr>Презентация PowerPoint</vt:lpstr>
      <vt:lpstr>Презентация PowerPoint</vt:lpstr>
      <vt:lpstr>Презентация PowerPoint</vt:lpstr>
      <vt:lpstr>   Турнир по тяжелой атлетике   в «Детско-юношеской спортивной школе» «Три богатыря» 3 место</vt:lpstr>
      <vt:lpstr>Районный Легкоатлетический кросс,  посвященный  Дню Победы</vt:lpstr>
      <vt:lpstr>3. Семья  для ребенка это первая среда, формирующая его образ жизни.  </vt:lpstr>
      <vt:lpstr>Презентация PowerPoint</vt:lpstr>
      <vt:lpstr>     Основные положения работы с семьёй   в  условиях  ДОУ </vt:lpstr>
      <vt:lpstr>  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</dc:title>
  <dc:creator>qwerty</dc:creator>
  <cp:lastModifiedBy>qwerty</cp:lastModifiedBy>
  <cp:revision>70</cp:revision>
  <dcterms:created xsi:type="dcterms:W3CDTF">2013-11-13T12:59:55Z</dcterms:created>
  <dcterms:modified xsi:type="dcterms:W3CDTF">2013-11-18T07:47:13Z</dcterms:modified>
</cp:coreProperties>
</file>