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7" r:id="rId13"/>
    <p:sldId id="271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9F7BC-C30B-401A-8060-AB78DAA561B6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1F759-744B-44DB-B801-CAF8D60C7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F759-744B-44DB-B801-CAF8D60C75D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F759-744B-44DB-B801-CAF8D60C75D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F759-744B-44DB-B801-CAF8D60C75D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5E75-1CA4-44D2-ACDD-229427B86265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9526-E71E-4FA4-B186-9A666D96A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Андрей Иванович Капустин</a:t>
            </a:r>
            <a:endParaRPr lang="ru-RU" b="1" dirty="0"/>
          </a:p>
        </p:txBody>
      </p:sp>
      <p:pic>
        <p:nvPicPr>
          <p:cNvPr id="1027" name="Picture 3" descr="D:\фото храм 2\Батуринский храм\DSC02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794146" cy="5845610"/>
          </a:xfrm>
          <a:prstGeom prst="rect">
            <a:avLst/>
          </a:prstGeom>
          <a:noFill/>
        </p:spPr>
      </p:pic>
      <p:pic>
        <p:nvPicPr>
          <p:cNvPr id="1031" name="Picture 7" descr="C:\Documents and Settings\Наталья\Рабочий стол\203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571876"/>
            <a:ext cx="2344374" cy="3143796"/>
          </a:xfrm>
          <a:prstGeom prst="rect">
            <a:avLst/>
          </a:prstGeom>
          <a:noFill/>
        </p:spPr>
      </p:pic>
      <p:pic>
        <p:nvPicPr>
          <p:cNvPr id="6" name="Picture 2" descr="http://go2.imgsmail.ru/imgpreview?key=http%3A//film.arjlover.net/ap/berezovaja.vetka.2.avi/berezovaja.vetka.2.avi.image2.jpg&amp;mb=imgdb_preview_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8981">
            <a:off x="5761482" y="1239448"/>
            <a:ext cx="3371476" cy="252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Гефсиманский сад</a:t>
            </a:r>
            <a:endParaRPr lang="ru-RU" b="1" dirty="0"/>
          </a:p>
        </p:txBody>
      </p:sp>
      <p:pic>
        <p:nvPicPr>
          <p:cNvPr id="5122" name="Picture 2" descr="C:\Documents and Settings\Наталья\Рабочий стол\гефси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928934"/>
            <a:ext cx="4857784" cy="364333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333746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Documents and Settings\Наталья\Рабочий стол\б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2214578" cy="27993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1357298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Возраст этих священных олив около 1500 лет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Миндаль</a:t>
            </a:r>
            <a:endParaRPr lang="ru-RU" b="1" dirty="0"/>
          </a:p>
        </p:txBody>
      </p:sp>
      <p:pic>
        <p:nvPicPr>
          <p:cNvPr id="3074" name="Picture 2" descr="C:\Documents and Settings\Наталья\Рабочий стол\Капустин\миндаль\миндаль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857652" cy="5141526"/>
          </a:xfrm>
          <a:prstGeom prst="rect">
            <a:avLst/>
          </a:prstGeom>
          <a:noFill/>
        </p:spPr>
      </p:pic>
      <p:pic>
        <p:nvPicPr>
          <p:cNvPr id="3075" name="Picture 3" descr="C:\Documents and Settings\Наталья\Рабочий стол\Капустин\миндаль\миндаль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3000396" cy="2222524"/>
          </a:xfrm>
          <a:prstGeom prst="rect">
            <a:avLst/>
          </a:prstGeom>
          <a:noFill/>
        </p:spPr>
      </p:pic>
      <p:pic>
        <p:nvPicPr>
          <p:cNvPr id="3076" name="Picture 4" descr="C:\Documents and Settings\Наталья\Рабочий стол\Капустин\миндаль\мандор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474" y="3429000"/>
            <a:ext cx="262309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Растение - амулет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491174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Виноград – </a:t>
            </a:r>
            <a:r>
              <a:rPr lang="ru-RU" sz="2800" b="1" dirty="0" smtClean="0"/>
              <a:t>плодородие, сладкая жизнь, молодость.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Сосна – </a:t>
            </a:r>
            <a:r>
              <a:rPr lang="ru-RU" sz="2800" b="1" dirty="0" smtClean="0"/>
              <a:t>жизненная сила, твёрдость характера.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Яблоня – </a:t>
            </a:r>
            <a:r>
              <a:rPr lang="ru-RU" sz="2800" b="1" dirty="0" smtClean="0"/>
              <a:t>символ материнства.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Сирень – </a:t>
            </a:r>
            <a:r>
              <a:rPr lang="ru-RU" sz="2800" b="1" dirty="0" smtClean="0"/>
              <a:t>доброта, великодушие, сердечность.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Ель – </a:t>
            </a:r>
            <a:r>
              <a:rPr lang="ru-RU" sz="2800" b="1" dirty="0" smtClean="0"/>
              <a:t>символ храбрости, смелости, здоровья.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Кипарис – </a:t>
            </a:r>
            <a:r>
              <a:rPr lang="ru-RU" sz="2800" b="1" dirty="0" smtClean="0"/>
              <a:t>выносливость, упорство, доблесть.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Акация - </a:t>
            </a:r>
            <a:r>
              <a:rPr lang="ru-RU" sz="2800" b="1" dirty="0" smtClean="0"/>
              <a:t>бессмертие, любовь, нежность.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Берёза – </a:t>
            </a:r>
            <a:r>
              <a:rPr lang="ru-RU" sz="2800" b="1" dirty="0" smtClean="0"/>
              <a:t>символ единения прошлого, настоящего и будущего</a:t>
            </a:r>
            <a:r>
              <a:rPr lang="ru-RU" sz="2800" b="1" dirty="0"/>
              <a:t>.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rgbClr val="00B050"/>
                </a:solidFill>
              </a:rPr>
              <a:t>Вишня – </a:t>
            </a:r>
            <a:r>
              <a:rPr lang="ru-RU" sz="2800" b="1" dirty="0" smtClean="0"/>
              <a:t>эмблема доброты и нежности.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нас в селе возле каждого дома есть дерево. Самыми распространёнными являются: яблоня, вишня, облепиха, ель, сосна,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рябина.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Берёзы.                                                     Ели</a:t>
            </a:r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xxx\Desktop\Фото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3"/>
            <a:ext cx="3258362" cy="4344483"/>
          </a:xfrm>
          <a:prstGeom prst="rect">
            <a:avLst/>
          </a:prstGeom>
          <a:noFill/>
        </p:spPr>
      </p:pic>
      <p:pic>
        <p:nvPicPr>
          <p:cNvPr id="1027" name="Picture 3" descr="C:\Users\xxx\Desktop\Фото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312368" cy="4416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05847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 2013 году высажено более трех десятков саженцев крупноплодных яблонь</a:t>
            </a:r>
            <a:endParaRPr lang="ru-RU" sz="3200" dirty="0"/>
          </a:p>
        </p:txBody>
      </p:sp>
      <p:pic>
        <p:nvPicPr>
          <p:cNvPr id="5122" name="Picture 2" descr="C:\Documents and Settings\Наталья\Рабочий стол\посадка ябл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736"/>
            <a:ext cx="2357454" cy="1768090"/>
          </a:xfrm>
          <a:prstGeom prst="rect">
            <a:avLst/>
          </a:prstGeom>
          <a:noFill/>
        </p:spPr>
      </p:pic>
      <p:pic>
        <p:nvPicPr>
          <p:cNvPr id="5123" name="Picture 3" descr="C:\Documents and Settings\Наталья\Рабочий стол\пос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619525" cy="2714644"/>
          </a:xfrm>
          <a:prstGeom prst="rect">
            <a:avLst/>
          </a:prstGeom>
          <a:noFill/>
        </p:spPr>
      </p:pic>
      <p:pic>
        <p:nvPicPr>
          <p:cNvPr id="5124" name="Picture 4" descr="C:\Documents and Settings\Наталья\Рабочий стол\посадк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3429000"/>
            <a:ext cx="4413245" cy="3309934"/>
          </a:xfrm>
          <a:prstGeom prst="rect">
            <a:avLst/>
          </a:prstGeom>
          <a:noFill/>
        </p:spPr>
      </p:pic>
      <p:pic>
        <p:nvPicPr>
          <p:cNvPr id="5125" name="Picture 5" descr="C:\Documents and Settings\Наталья\Рабочий стол\посадка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357694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Наталья\Рабочий стол\ябло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75" y="3751120"/>
            <a:ext cx="4357718" cy="2357454"/>
          </a:xfrm>
          <a:prstGeom prst="rect">
            <a:avLst/>
          </a:prstGeom>
          <a:noFill/>
        </p:spPr>
      </p:pic>
      <p:pic>
        <p:nvPicPr>
          <p:cNvPr id="4098" name="Picture 2" descr="DSC00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65"/>
            <a:ext cx="4286280" cy="575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Наталья\Рабочий стол\берёз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0"/>
            <a:ext cx="4454631" cy="435771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108574"/>
            <a:ext cx="8929718" cy="60657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Спасибо за внимание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Растения в жизни Капустина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Цель: </a:t>
            </a:r>
            <a:r>
              <a:rPr lang="ru-RU" b="1" i="1" dirty="0" smtClean="0">
                <a:solidFill>
                  <a:srgbClr val="00B050"/>
                </a:solidFill>
              </a:rPr>
              <a:t>определить особенности благоустройства территорий, приобретённых Андреем Ивановичем В Иерусалиме.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Задачи: </a:t>
            </a:r>
            <a:r>
              <a:rPr lang="ru-RU" i="1" dirty="0" smtClean="0"/>
              <a:t>- </a:t>
            </a:r>
            <a:r>
              <a:rPr lang="ru-RU" b="1" i="1" dirty="0" smtClean="0"/>
              <a:t>показать роль Капустина в приобретении палестинских территорий;</a:t>
            </a:r>
          </a:p>
          <a:p>
            <a:pPr>
              <a:buFontTx/>
              <a:buChar char="-"/>
            </a:pPr>
            <a:r>
              <a:rPr lang="ru-RU" b="1" i="1" dirty="0" smtClean="0"/>
              <a:t>определить особенности озеленения участков;</a:t>
            </a:r>
          </a:p>
          <a:p>
            <a:pPr>
              <a:buFontTx/>
              <a:buChar char="-"/>
            </a:pPr>
            <a:r>
              <a:rPr lang="ru-RU" b="1" i="1" dirty="0" smtClean="0"/>
              <a:t>доказать значимость растений в христианстве.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Изучение литературы (книги, газеты);</a:t>
            </a:r>
          </a:p>
          <a:p>
            <a:r>
              <a:rPr lang="ru-RU" sz="4400" b="1" dirty="0" smtClean="0"/>
              <a:t>анализ фотографий</a:t>
            </a:r>
            <a:r>
              <a:rPr lang="ru-RU" sz="4400" dirty="0" smtClean="0"/>
              <a:t>;</a:t>
            </a:r>
          </a:p>
          <a:p>
            <a:r>
              <a:rPr lang="ru-RU" sz="4400" b="1" dirty="0" smtClean="0"/>
              <a:t>работа с ресурсами Интернета;</a:t>
            </a:r>
          </a:p>
          <a:p>
            <a:r>
              <a:rPr lang="ru-RU" sz="4400" b="1" dirty="0" smtClean="0"/>
              <a:t>опрос населения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Палестина</a:t>
            </a:r>
            <a:endParaRPr lang="ru-RU" b="1" dirty="0"/>
          </a:p>
        </p:txBody>
      </p:sp>
      <p:pic>
        <p:nvPicPr>
          <p:cNvPr id="2053" name="Picture 5" descr="иерусалим 19 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79155"/>
            <a:ext cx="4919658" cy="300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Наталья\Рабочий стол\Капустин\елеонская гора\елеон.jp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2928938" cy="2196704"/>
          </a:xfrm>
          <a:prstGeom prst="rect">
            <a:avLst/>
          </a:prstGeom>
          <a:noFill/>
        </p:spPr>
      </p:pic>
      <p:pic>
        <p:nvPicPr>
          <p:cNvPr id="2055" name="Picture 7" descr="C:\Documents and Settings\Наталья\Рабочий стол\Капустин\церви\Горненский мон-рь_Панорама_Г_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643446"/>
            <a:ext cx="2571768" cy="1928826"/>
          </a:xfrm>
          <a:prstGeom prst="rect">
            <a:avLst/>
          </a:prstGeom>
          <a:noFill/>
        </p:spPr>
      </p:pic>
      <p:pic>
        <p:nvPicPr>
          <p:cNvPr id="7" name="Picture 1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76959"/>
            <a:ext cx="4635258" cy="347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Мамврийский</a:t>
            </a:r>
            <a:r>
              <a:rPr lang="ru-RU" b="1" dirty="0" smtClean="0"/>
              <a:t> дуб</a:t>
            </a:r>
            <a:endParaRPr lang="ru-RU" b="1" dirty="0"/>
          </a:p>
        </p:txBody>
      </p:sp>
      <p:pic>
        <p:nvPicPr>
          <p:cNvPr id="1026" name="Picture 2" descr="C:\Documents and Settings\Наталья\Рабочий стол\дуб мамврийский конец 1870-х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5986026" cy="4765192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Рабочий стол\Капустин\Дуб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714620"/>
            <a:ext cx="2941593" cy="3924308"/>
          </a:xfrm>
          <a:prstGeom prst="rect">
            <a:avLst/>
          </a:prstGeom>
          <a:noFill/>
        </p:spPr>
      </p:pic>
      <p:pic>
        <p:nvPicPr>
          <p:cNvPr id="1028" name="Picture 4" descr="C:\Documents and Settings\Наталья\Рабочий стол\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00042"/>
            <a:ext cx="2671981" cy="184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Мамврийский</a:t>
            </a:r>
            <a:r>
              <a:rPr lang="ru-RU" b="1" dirty="0" smtClean="0"/>
              <a:t> дуб</a:t>
            </a:r>
            <a:endParaRPr lang="ru-RU" b="1" dirty="0"/>
          </a:p>
        </p:txBody>
      </p:sp>
      <p:pic>
        <p:nvPicPr>
          <p:cNvPr id="2051" name="Picture 3" descr="C:\Documents and Settings\Наталья\Рабочий стол\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400425" cy="4524832"/>
          </a:xfrm>
          <a:prstGeom prst="rect">
            <a:avLst/>
          </a:prstGeom>
          <a:noFill/>
        </p:spPr>
      </p:pic>
      <p:pic>
        <p:nvPicPr>
          <p:cNvPr id="2052" name="Picture 4" descr="C:\Documents and Settings\Наталья\Рабочий стол\ду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071546"/>
            <a:ext cx="4652162" cy="31146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4500570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Возраст дуба – 4000 лет.</a:t>
            </a:r>
            <a:endParaRPr lang="ru-RU" sz="2800" b="1" dirty="0"/>
          </a:p>
        </p:txBody>
      </p:sp>
      <p:pic>
        <p:nvPicPr>
          <p:cNvPr id="2053" name="Picture 5" descr="C:\Documents and Settings\Наталья\Рабочий стол\рост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0740" y="4256960"/>
            <a:ext cx="1619954" cy="243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Елеонская гора</a:t>
            </a:r>
            <a:endParaRPr lang="ru-RU" b="1" dirty="0"/>
          </a:p>
        </p:txBody>
      </p:sp>
      <p:pic>
        <p:nvPicPr>
          <p:cNvPr id="3074" name="Picture 2" descr="C:\Documents and Settings\Наталья\Рабочий стол\Капустин\елеонская гора\ele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5528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Олива – символ примирения Бога с человеком.</a:t>
            </a:r>
            <a:endParaRPr lang="ru-RU" sz="3600" b="1" dirty="0"/>
          </a:p>
        </p:txBody>
      </p:sp>
      <p:pic>
        <p:nvPicPr>
          <p:cNvPr id="4098" name="Picture 2" descr="C:\Documents and Settings\Наталья\Рабочий стол\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32848"/>
            <a:ext cx="7000924" cy="506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Символ мира, победы, изобилия</a:t>
            </a:r>
            <a:endParaRPr lang="ru-RU" b="1" dirty="0"/>
          </a:p>
        </p:txBody>
      </p:sp>
      <p:pic>
        <p:nvPicPr>
          <p:cNvPr id="6147" name="Picture 3" descr="C:\Documents and Settings\Наталья\Рабочий стол\олив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214842" cy="5057810"/>
          </a:xfrm>
          <a:prstGeom prst="rect">
            <a:avLst/>
          </a:prstGeom>
          <a:noFill/>
        </p:spPr>
      </p:pic>
      <p:pic>
        <p:nvPicPr>
          <p:cNvPr id="6148" name="Picture 4" descr="C:\Documents and Settings\Наталья\Рабочий стол\ветвь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00108"/>
            <a:ext cx="3071834" cy="2417869"/>
          </a:xfrm>
          <a:prstGeom prst="rect">
            <a:avLst/>
          </a:prstGeom>
          <a:noFill/>
        </p:spPr>
      </p:pic>
      <p:pic>
        <p:nvPicPr>
          <p:cNvPr id="6149" name="Picture 5" descr="C:\Documents and Settings\Наталья\Рабочий стол\чемпион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86124"/>
            <a:ext cx="4575609" cy="300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221</Words>
  <Application>Microsoft Office PowerPoint</Application>
  <PresentationFormat>Экран (4:3)</PresentationFormat>
  <Paragraphs>39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Андрей Иванович Капустин</vt:lpstr>
      <vt:lpstr>Растения в жизни Капустина </vt:lpstr>
      <vt:lpstr>Методы исследования:</vt:lpstr>
      <vt:lpstr>Палестина</vt:lpstr>
      <vt:lpstr>Мамврийский дуб</vt:lpstr>
      <vt:lpstr>Мамврийский дуб</vt:lpstr>
      <vt:lpstr>Елеонская гора</vt:lpstr>
      <vt:lpstr>Олива – символ примирения Бога с человеком.</vt:lpstr>
      <vt:lpstr>Символ мира, победы, изобилия</vt:lpstr>
      <vt:lpstr>Гефсиманский сад</vt:lpstr>
      <vt:lpstr>Миндаль</vt:lpstr>
      <vt:lpstr>Растение - амулет</vt:lpstr>
      <vt:lpstr>У нас в селе возле каждого дома есть дерево. Самыми распространёнными являются: яблоня, вишня, облепиха, ель, сосна, рябина.</vt:lpstr>
      <vt:lpstr>В 2013 году высажено более трех десятков саженцев крупноплодных яблонь</vt:lpstr>
      <vt:lpstr>Спасибо за внимание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География</cp:lastModifiedBy>
  <cp:revision>31</cp:revision>
  <dcterms:created xsi:type="dcterms:W3CDTF">2014-02-26T16:10:35Z</dcterms:created>
  <dcterms:modified xsi:type="dcterms:W3CDTF">2014-03-04T04:25:03Z</dcterms:modified>
</cp:coreProperties>
</file>