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660"/>
  </p:normalViewPr>
  <p:slideViewPr>
    <p:cSldViewPr>
      <p:cViewPr>
        <p:scale>
          <a:sx n="55" d="100"/>
          <a:sy n="55" d="100"/>
        </p:scale>
        <p:origin x="-187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1905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Шибанов Сергей Сергеевич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3505200" cy="356616"/>
          </a:xfrm>
        </p:spPr>
        <p:txBody>
          <a:bodyPr/>
          <a:lstStyle/>
          <a:p>
            <a:r>
              <a:rPr lang="ru-RU" dirty="0" smtClean="0"/>
              <a:t>Из народа и для народа!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38149" y="1823098"/>
            <a:ext cx="5050035" cy="429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5.nnm.ru/1/d/0/8/e/5903688d4c413003e8acb3c5d9c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943600" y="152400"/>
            <a:ext cx="2900299" cy="20574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здравоохранении</a:t>
            </a:r>
            <a:r>
              <a:rPr lang="ru-RU" dirty="0" smtClean="0"/>
              <a:t>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</a:t>
            </a:r>
            <a:r>
              <a:rPr lang="ru-RU" dirty="0" smtClean="0"/>
              <a:t>еализация мероприятий программы модернизации системы здравоохранения </a:t>
            </a:r>
            <a:r>
              <a:rPr lang="ru-RU" dirty="0" err="1" smtClean="0"/>
              <a:t>Мишкинского</a:t>
            </a:r>
            <a:r>
              <a:rPr lang="ru-RU" dirty="0" smtClean="0"/>
              <a:t> района в том числе продолжение ремонта объектов здравоохранения, оснащение системы здравоохранения современным оборудованием</a:t>
            </a:r>
          </a:p>
          <a:p>
            <a:r>
              <a:rPr lang="ru-RU" dirty="0" smtClean="0"/>
              <a:t> Привлечение специалистов для работы в учреждениях здравоохранения района путем создания условий для проживания специалистов, нуждающихся в жилье, повышения квалификации врачей, материального стимулирования привлекаемых специалистов.</a:t>
            </a:r>
          </a:p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роведение профориентации среди учащихся школ по привлечению выпускников к поступлению в высшие и средние медицинские учебные заведения;</a:t>
            </a:r>
          </a:p>
          <a:p>
            <a:r>
              <a:rPr lang="ru-RU" dirty="0" smtClean="0"/>
              <a:t> осуществление дополнительных выплат на период прохождения интернатуры, ординатуры; выплаты доплат медицинским работникам со средним специальным образованием.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tatic.diary.ru/userdir/1/2/8/0/1280862/71949689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477000" y="152400"/>
            <a:ext cx="2438400" cy="341376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Культура –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расширение спектра культурно-досуговых мероприятий.</a:t>
            </a:r>
          </a:p>
          <a:p>
            <a:r>
              <a:rPr lang="ru-RU" dirty="0" smtClean="0"/>
              <a:t> Ремонт и реконструкция зданий культурно-досуговых учреждений. </a:t>
            </a:r>
          </a:p>
          <a:p>
            <a:r>
              <a:rPr lang="ru-RU" dirty="0" smtClean="0"/>
              <a:t>Изыскание средств для приобретения передвижного специализированного комплекса с набором оборудования для проведения культурных мероприятий.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azeta-pavlovo.ru/wp-content/uploads/2010/12/basketball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 flipH="1">
            <a:off x="5486400" y="0"/>
            <a:ext cx="3657600" cy="244050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 –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оздание условий для увеличения числа жителей занимающихся физической культурой и спортом.</a:t>
            </a:r>
          </a:p>
          <a:p>
            <a:r>
              <a:rPr lang="ru-RU" dirty="0" smtClean="0"/>
              <a:t> Стимулирование спортсменов на достижение максимальных результатов при участии в районных, областных, межрегиональных и др. соревнованиях. </a:t>
            </a:r>
          </a:p>
          <a:p>
            <a:r>
              <a:rPr lang="ru-RU" dirty="0" smtClean="0"/>
              <a:t>Популяризация традиционных спортивных мероприятий с целью вовлечения максимального числа участников</a:t>
            </a:r>
          </a:p>
          <a:p>
            <a:r>
              <a:rPr lang="ru-RU" dirty="0" smtClean="0"/>
              <a:t> </a:t>
            </a:r>
            <a:r>
              <a:rPr lang="ru-RU" dirty="0"/>
              <a:t>Ч</a:t>
            </a:r>
            <a:r>
              <a:rPr lang="ru-RU" dirty="0" smtClean="0"/>
              <a:t>ествование спортсменов добившихся значимых для района достижений. </a:t>
            </a:r>
          </a:p>
          <a:p>
            <a:r>
              <a:rPr lang="ru-RU" dirty="0" smtClean="0"/>
              <a:t>Укрепление материально-технической базы.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tsn.ua/media/images2/original/Mar2011/383399412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324600" y="0"/>
            <a:ext cx="2667000" cy="19990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Жилищное строительство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</a:t>
            </a:r>
            <a:r>
              <a:rPr lang="ru-RU" dirty="0" smtClean="0"/>
              <a:t>сновное направление усилий на улучшение жилищных условий граждан и обеспечение доступным жильем молодых семей и молодых специалистов. Достижение указанной цели считаю возможным путем участия в областных целевых программах.</a:t>
            </a:r>
          </a:p>
          <a:p>
            <a:r>
              <a:rPr lang="ru-RU" dirty="0" smtClean="0"/>
              <a:t> Использование механизмов привлечения средств Фонда содействия реформирования ЖКХ для предоставления жилья собственникам жилых помещений, подлежащих сносу. </a:t>
            </a:r>
          </a:p>
          <a:p>
            <a:r>
              <a:rPr lang="ru-RU" dirty="0" smtClean="0"/>
              <a:t>Создание привлекательных условий для строительства арендного жилья. </a:t>
            </a:r>
          </a:p>
          <a:p>
            <a:r>
              <a:rPr lang="ru-RU" dirty="0" smtClean="0"/>
              <a:t>Стимулирование индивидуального жилищного строительства путем создания объектов инфраструктуры (дороги, сети холодного водоснабжения, электроснабжения).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7543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Мы в состоянии совместными усилиями улучшить жизнь и сделать наш район привлекательным. Но это возможно в том случае, если мы не в одночасье, революционным путем, а планомерно, последовательно, будем системно и настойчиво работать. Только каждодневно решая наши малые проблемы, мы со временем сможем решить и большие, изменить ситуацию в районе в лучшую сторону!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772400" cy="22402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anklin Gothic Heavy" pitchFamily="34" charset="0"/>
              </a:rPr>
              <a:t>Голосуй за Шибанова!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anklin Gothic Heavy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133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Выбирай Будущее!</a:t>
            </a:r>
            <a:endParaRPr lang="ru-RU" sz="44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-Родился 12 октября 1995 года в поселке Мишкино Курганской области. </a:t>
            </a:r>
          </a:p>
          <a:p>
            <a:r>
              <a:rPr lang="ru-RU" sz="1800" dirty="0" smtClean="0"/>
              <a:t>-В 2002 году был принят в 1 класс «</a:t>
            </a:r>
            <a:r>
              <a:rPr lang="ru-RU" sz="1800" dirty="0" err="1" smtClean="0"/>
              <a:t>Мишкинской</a:t>
            </a:r>
            <a:r>
              <a:rPr lang="ru-RU" sz="1800" dirty="0" smtClean="0"/>
              <a:t> СОШ». К окончанию школы, в 2013 году, являлся обладателем 7-ми «похвальных листов» и неисчислимого количества грамот. </a:t>
            </a:r>
          </a:p>
          <a:p>
            <a:r>
              <a:rPr lang="ru-RU" sz="1800" dirty="0" smtClean="0"/>
              <a:t>-В 2013 году поступил в Уральский юридический институт МВД России </a:t>
            </a:r>
            <a:r>
              <a:rPr lang="ru-RU" sz="1800" dirty="0" smtClean="0"/>
              <a:t>г</a:t>
            </a:r>
            <a:r>
              <a:rPr lang="ru-RU" sz="1800" dirty="0" smtClean="0"/>
              <a:t>. Екатеринбург</a:t>
            </a:r>
          </a:p>
          <a:p>
            <a:r>
              <a:rPr lang="ru-RU" sz="1800" dirty="0" smtClean="0"/>
              <a:t>-В 2018 году принят на должность Заместителя по воспитательной работе в Мишкинском отделении </a:t>
            </a:r>
            <a:r>
              <a:rPr lang="ru-RU" sz="1800" dirty="0" err="1" smtClean="0"/>
              <a:t>Юргамышского</a:t>
            </a:r>
            <a:r>
              <a:rPr lang="ru-RU" sz="1800" dirty="0" smtClean="0"/>
              <a:t> РОВД по Курганской области. Награжден медалями «За заслуги», "За боевое содружество", "200 лет МВД". </a:t>
            </a:r>
          </a:p>
          <a:p>
            <a:r>
              <a:rPr lang="ru-RU" sz="1800" dirty="0" smtClean="0"/>
              <a:t>-Состоит в Коммунистической партии с 2018 года. В 2020 возглавил местное отделение партии «КПРФ».</a:t>
            </a:r>
          </a:p>
          <a:p>
            <a:r>
              <a:rPr lang="ru-RU" sz="1800" dirty="0" smtClean="0"/>
              <a:t>-Женат. Отец 3-их детей.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ru-RU" dirty="0" smtClean="0"/>
              <a:t>Имущество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Собственность: </a:t>
            </a:r>
            <a:r>
              <a:rPr lang="ru-RU" dirty="0" smtClean="0"/>
              <a:t>жилой</a:t>
            </a:r>
            <a:r>
              <a:rPr lang="ru-RU" b="1" dirty="0" smtClean="0"/>
              <a:t> </a:t>
            </a:r>
            <a:r>
              <a:rPr lang="ru-RU" dirty="0" smtClean="0"/>
              <a:t>дом общей площадью 70 кв. м.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Транспортные средства: </a:t>
            </a:r>
            <a:r>
              <a:rPr lang="ru-RU" dirty="0" smtClean="0"/>
              <a:t>автомобиль «Нива» 2019 года выпуска.</a:t>
            </a: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обеспечить стабильное функционирование системы здравоохранения, образования, культуры, молодежной политики, физической культуры и спорта, </a:t>
            </a:r>
            <a:endParaRPr lang="en-US" dirty="0" smtClean="0"/>
          </a:p>
          <a:p>
            <a:r>
              <a:rPr lang="ru-RU" dirty="0" smtClean="0"/>
              <a:t>создать благоприятные условия для развития предприятий малого и среднего бизнеса, сельского хозяйства и промышленности - для достижения нового качества жизни населения </a:t>
            </a:r>
            <a:r>
              <a:rPr lang="ru-RU" dirty="0" err="1" smtClean="0"/>
              <a:t>Мишкинского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Идеология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увеличение  финансовых и иных ресурсов, позволивших  обеспечить нормальную жизнедеятельность и развитие района в целом. Оптимизировать и рационализировать расходы бюджета и сосредоточить, прежде всего, на решении ключевых проблем, затрагивающих потребности и интересы жителей района и каждого поселения в отдельности.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Приоритетные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7545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«Обеспечение жильем молодых семей»; </a:t>
            </a:r>
            <a:endParaRPr lang="en-US" dirty="0" smtClean="0"/>
          </a:p>
          <a:p>
            <a:r>
              <a:rPr lang="ru-RU" dirty="0"/>
              <a:t>П</a:t>
            </a:r>
            <a:r>
              <a:rPr lang="ru-RU" dirty="0" smtClean="0"/>
              <a:t>ереселение из аварийных и ветхих домов,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оздание дополнительных мест в детских садах.</a:t>
            </a:r>
            <a:endParaRPr lang="en-US" dirty="0" smtClean="0"/>
          </a:p>
          <a:p>
            <a:r>
              <a:rPr lang="ru-RU" dirty="0" smtClean="0"/>
              <a:t> Комплексный подход к решению молодежных проблем,</a:t>
            </a:r>
          </a:p>
          <a:p>
            <a:r>
              <a:rPr lang="ru-RU" dirty="0" smtClean="0"/>
              <a:t> </a:t>
            </a:r>
            <a:r>
              <a:rPr lang="ru-RU" dirty="0"/>
              <a:t>Ж</a:t>
            </a:r>
            <a:r>
              <a:rPr lang="ru-RU" dirty="0" smtClean="0"/>
              <a:t>илищное строительство, экология, ЖКХ, дороги,</a:t>
            </a:r>
          </a:p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оддержка предприятий  района ориентированная на создание новых рабочих мест и повышение уровня заработной платы.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ellua.net/images/photos/medium/9f3e7925c290d300f22b8bbec79f2513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715000" y="0"/>
            <a:ext cx="3276600" cy="152859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В сфере экономики: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Малый и средний бизнес</a:t>
            </a:r>
            <a:r>
              <a:rPr lang="ru-RU" dirty="0" smtClean="0"/>
              <a:t>-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родолжение положительной практики по поддержке и развитию данного сектора посредством проведения конкурсов  предпринимательских проектов «Бизнес - старт» и «Первый шаг». </a:t>
            </a:r>
          </a:p>
          <a:p>
            <a:r>
              <a:rPr lang="ru-RU" dirty="0" smtClean="0"/>
              <a:t>Взвешенный подход при формировании бюджета  в части установления местных налогов. </a:t>
            </a:r>
          </a:p>
          <a:p>
            <a:r>
              <a:rPr lang="ru-RU" dirty="0" smtClean="0"/>
              <a:t>Развитие «</a:t>
            </a:r>
            <a:r>
              <a:rPr lang="ru-RU" dirty="0" err="1" smtClean="0"/>
              <a:t>Бизнесинкубатора</a:t>
            </a:r>
            <a:r>
              <a:rPr lang="ru-RU" dirty="0" smtClean="0"/>
              <a:t>» в том числе с применением новых видов «</a:t>
            </a:r>
            <a:r>
              <a:rPr lang="ru-RU" dirty="0" err="1" smtClean="0"/>
              <a:t>доращивания</a:t>
            </a:r>
            <a:r>
              <a:rPr lang="ru-RU" dirty="0" smtClean="0"/>
              <a:t>» предпринимателей - выпускников.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cepla.net/images/stories2/443/Environmental_machine/Environmental_machine_2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486400" y="0"/>
            <a:ext cx="3514809" cy="24384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Сельское хозяйство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осредоточение основных усилий на стимулирование новых производств, техническое перевооружение и модернизацию существующих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 Продолжение поддержки развития личных подсобных хозяйств как альтернативной формы </a:t>
            </a:r>
            <a:r>
              <a:rPr lang="ru-RU" dirty="0" err="1" smtClean="0"/>
              <a:t>самозанятости</a:t>
            </a:r>
            <a:r>
              <a:rPr lang="ru-RU" dirty="0" smtClean="0"/>
              <a:t> сельского населения посредством предоставления субсидий гражданам на возмещение затрат при заготовке и транспортировке сена, на водопотребление, на покупку коров, на организацию закупа молока от населения.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В социальной сфере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b="1" dirty="0" smtClean="0"/>
              <a:t>В образовании</a:t>
            </a:r>
            <a:r>
              <a:rPr lang="ru-RU" dirty="0" smtClean="0"/>
              <a:t>-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овышение доступности дошкольного образования путем увеличения мест в существующих дошкольных образовательных учреждениях с проведением возможных мероприятий по перераспределению занимаемых площадей и развития сети «</a:t>
            </a:r>
            <a:r>
              <a:rPr lang="ru-RU" dirty="0" err="1" smtClean="0"/>
              <a:t>предшкольных</a:t>
            </a:r>
            <a:r>
              <a:rPr lang="ru-RU" dirty="0" smtClean="0"/>
              <a:t>» групп.</a:t>
            </a:r>
          </a:p>
          <a:p>
            <a:r>
              <a:rPr lang="ru-RU" dirty="0" smtClean="0"/>
              <a:t> Реконструкция и капитальный ремонт ветхих зданий образовательных учреждений.</a:t>
            </a:r>
          </a:p>
          <a:p>
            <a:r>
              <a:rPr lang="ru-RU" dirty="0" smtClean="0"/>
              <a:t> Внедрение в образовательных учреждениях дистанционного обучения</a:t>
            </a:r>
          </a:p>
          <a:p>
            <a:r>
              <a:rPr lang="ru-RU" dirty="0" smtClean="0"/>
              <a:t>. Продолжение процесса обновления материально-технической базы образовательных учреждений.</a:t>
            </a:r>
          </a:p>
          <a:p>
            <a:endParaRPr lang="ru-RU" dirty="0"/>
          </a:p>
        </p:txBody>
      </p:sp>
      <p:pic>
        <p:nvPicPr>
          <p:cNvPr id="21506" name="Picture 2" descr="http://polzavred.ru/wp-content/uploads/obrazovanie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867400" y="-1"/>
            <a:ext cx="2971800" cy="225498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</TotalTime>
  <Words>719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Шибанов Сергей Сергеевич</vt:lpstr>
      <vt:lpstr>Биография</vt:lpstr>
      <vt:lpstr>Имущество</vt:lpstr>
      <vt:lpstr>Цель Программы</vt:lpstr>
      <vt:lpstr>Идеология программы</vt:lpstr>
      <vt:lpstr>Приоритетные задачи</vt:lpstr>
      <vt:lpstr>В сфере экономики:  Малый и средний бизнес-  </vt:lpstr>
      <vt:lpstr>Сельское хозяйство-</vt:lpstr>
      <vt:lpstr>В социальной сфере: В образовании- </vt:lpstr>
      <vt:lpstr>В здравоохранении–</vt:lpstr>
      <vt:lpstr>Культура – </vt:lpstr>
      <vt:lpstr>Спорт – </vt:lpstr>
      <vt:lpstr>Жилищное строительство –</vt:lpstr>
      <vt:lpstr>Вывод:</vt:lpstr>
      <vt:lpstr>Голосуй за Шибанова!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Шибанов Сергей Сергеевич</dc:title>
  <cp:lastModifiedBy>Мама</cp:lastModifiedBy>
  <cp:revision>22</cp:revision>
  <dcterms:modified xsi:type="dcterms:W3CDTF">2013-03-10T18:40:14Z</dcterms:modified>
</cp:coreProperties>
</file>