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60" r:id="rId4"/>
    <p:sldId id="287" r:id="rId5"/>
    <p:sldId id="263" r:id="rId6"/>
    <p:sldId id="266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84" r:id="rId16"/>
    <p:sldId id="279" r:id="rId17"/>
    <p:sldId id="280" r:id="rId18"/>
    <p:sldId id="274" r:id="rId19"/>
    <p:sldId id="275" r:id="rId20"/>
    <p:sldId id="273" r:id="rId21"/>
    <p:sldId id="281" r:id="rId22"/>
    <p:sldId id="288" r:id="rId23"/>
    <p:sldId id="278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../../../wiki/%D0%98%D0%B7%D0%BE%D0%B1%D1%80%D0%B0%D0%B6%D0%B5%D0%BD%D0%B8%D0%B5:Yalta_summit_1945_with_Churchill,_Roosevelt,_Stalin_tight_crop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source=psearch&amp;text=%D0%93%D0%B8%D0%B3%D0%B0%D0%BD%D1%82%D1%81%D0%BA%D0%B0%D1%8F%20%20%D1%81%D1%82%D0%B0%D1%82%D1%83%D1%8F%20%20%D0%A1%D1%82%D0%B0%D0%BB%D0%B8%D0%BD%D0%B0%20%20%20%D0%BD%D0%B0%20%D0%92%D0%BE%D0%BB%D0%B3%D0%BE-%D0%94%D0%BE%D0%BD%D0%B5&amp;fp=0&amp;pos=0&amp;rpt=simage&amp;lr=54&amp;uinfo=ww-921-wh-595-fw-765-fh-448-pd-1&amp;img_url=http://img-fotki.yandex.ru/get/4110/varjag-2007.8d/0_3d662_451805b1_X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../../../wiki/%D0%98%D0%B7%D0%BE%D0%B1%D1%80%D0%B0%D0%B6%D0%B5%D0%BD%D0%B8%D0%B5:Stalin_grave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JStalin_Secretary_general_CCCP_1942_flippe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commons.wikimedia.org/wiki/File:Poster27_cropped.jpg?uselang=ru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commons.wikimedia.org/wiki/File:CroppedStalin1943.jpg?uselang=ru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source=wiz&amp;fp=0&amp;text=%D0%BA%D0%B0%D1%80%D1%82%D0%B8%D0%BD%D0%BA%D0%B0%20%D1%82%D1%80%D0%B0%D0%BA%D1%82%D0%BE%D1%80%D0%B0%20%D1%81%D1%82%D0%B0%D0%BB%D0%B8%D0%BD%D0%B5%D1%86&amp;noreask=1&amp;pos=2&amp;lr=54&amp;rpt=simage&amp;uinfo=ww-1055-wh-612-fw-830-fh-448-pd-1&amp;img_url=http://www.autocentre.ua/truck/10/04/images/07/Muzey-Vaz_Stalynec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text=%D0%BA%D0%B0%D1%80%D1%82%D0%B8%D0%BD%D0%BA%D0%B0%20%D1%82%D0%B0%D0%BD%D0%BA%D0%B0%20%D0%B8%D1%81&amp;fp=0&amp;pos=0&amp;uinfo=ww-1055-wh-612-fw-830-fh-448-pd-1&amp;rpt=simage&amp;img_url=http://upload.wikimedia.org/wikipedia/commons/1/1e/IS3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../../../wiki/%D0%98%D0%B7%D0%BE%D0%B1%D1%80%D0%B0%D0%B6%D0%B5%D0%BD%D0%B8%D0%B5:Joseph_Stalin_with_daughter_Svetlana,_1935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../../../wiki/%D0%98%D0%B7%D0%BE%D0%B1%D1%80%D0%B0%D0%B6%D0%B5%D0%BD%D0%B8%D0%B5:Joseph_Stalin_and_Maxim_Gorky,_1931.jp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ru.wikipedia.org/wiki/%D0%A4%D0%B0%D0%B9%D0%BB:Nadezhda_Sergeyevna_Alliluyeva_(1901%E2%80%931932).jpg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Vissarion_Jughashvil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images.yandex.ru/yandsearch?source=wiz&amp;fp=0&amp;text=%D0%BF%D0%BE%D1%80%D1%82%D1%80%D0%B5%D1%82%20%D1%8F%D0%BA%D0%BE%D0%B2%D0%B0%20%D0%B4%D0%B6%D1%83%D0%B3%D0%B0%D1%88%D0%B2%D0%B8%D0%BB%D0%B8&amp;noreask=1&amp;pos=2&amp;lr=54&amp;rpt=simage&amp;uinfo=ww-921-wh-595-fw-765-fh-448-pd-1&amp;img_url=http://www.peoples.ru/family/children/yakov_djugashvili/djugashvili_1_s.jpg" TargetMode="External"/><Relationship Id="rId5" Type="http://schemas.openxmlformats.org/officeDocument/2006/relationships/hyperlink" Target="http://ru.wikipedia.org/wiki/%D0%A4%D0%B0%D0%B9%D0%BB:Ekaterina_Svanidze.jp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ru.wikipedia.org/wiki/%D0%A4%D0%B0%D0%B9%D0%BB:Stalin'schildren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1%88%D1%82%D1%80%D0%B8%D1%85%D0%B8%20%D0%BA%20%D0%BF%D0%BE%D1%80%D1%82%D1%80%D0%B5%D1%82%D1%83%20%D1%81%D1%82%D0%B0%D0%BB%D0%B8%D0%BD%D0%B0&amp;img_url=http://persona.rin.ru/eng/galery/14951.jpg&amp;pos=0&amp;rpt=simage&amp;lr=54&amp;noreask=1&amp;source=wi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Stalin_194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A4%D0%B0%D0%B9%D0%BB:Stalin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6982544" cy="43924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968552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</a:rPr>
              <a:t>Символы сталинской</a:t>
            </a:r>
          </a:p>
          <a:p>
            <a:r>
              <a:rPr lang="ru-RU" sz="8000" b="1" dirty="0" smtClean="0">
                <a:solidFill>
                  <a:schemeClr val="bg1"/>
                </a:solidFill>
              </a:rPr>
              <a:t>эпохи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7452320" y="5301208"/>
            <a:ext cx="914400" cy="9144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827584" y="620688"/>
            <a:ext cx="914400" cy="9144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«Под руководством Сталина страна «из аграрной превратилась в индустриальную. Правда, крестьянства не осталось, но индустриализация действительно состоялась. Мы выиграли Великую отечественную войну. И кто бы и что бы ни говорил, победа была достигнута».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В.В. Путин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476672"/>
            <a:ext cx="41764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«Сталин совершил массу преступлений против своего народа… И несмотря на то, что он много работал, несмотря на то, что под его руководством страна добилась успехов, то, что было сделано применительно к собственным людям, не может быть прощено».</a:t>
            </a:r>
          </a:p>
          <a:p>
            <a:pPr algn="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Д.А. Медведев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Рисунок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26" y="476672"/>
            <a:ext cx="3936510" cy="5544616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548680"/>
            <a:ext cx="36724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1941 году золотой запас СССР составил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2 800 т, превзойдя в два раза царский и достигнув своего исторического максимума, до сих пор непревзойденного! На нем мы выиграли Великую Отечественную войну и восстановили разрушенную страну. Умирая, Сталин оставил своему преемнику 2 500 т государственного золота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1" descr="Рисунок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67" y="764704"/>
            <a:ext cx="4167173" cy="4968552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1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Дважды американский журнал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называл Сталина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«человеком года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(1 января 1940 г. и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января 1943 г.).</a:t>
            </a:r>
            <a:endParaRPr lang="ru-RU" sz="28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статье об этом событии говорилось: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«Только Иосиф Сталин в точности знает, как близко Россия подошла к поражению в 1942-м. И только Иосифу Сталину достоверно известно, что ему пришлось сделать, чтобы Россия это преодолела…»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"Сталин принял Россию с сохой и оставил ее с атомной бомбой".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"Исполинская, несгибаемая сила воли».</a:t>
            </a:r>
          </a:p>
          <a:p>
            <a:pPr lvl="0"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Уинстон Черчилль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220px-Yalta_summit_1945_with_Churchill%2C_Roosevelt%2C_Stalin_tight_crop">
            <a:hlinkClick r:id="rId2" tooltip="Черчилль, Рузвельт и Сталин на Ялтинской конференции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725480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9712" y="-67722"/>
            <a:ext cx="676875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ж он, народный смиритель,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черен, и зол, и свиреп?"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(А. Блок)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194" name="Picture 2" descr="http://userdata.forums.tut.by/2010/10/22/tb1816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7"/>
            <a:ext cx="4248472" cy="56166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6309320"/>
            <a:ext cx="6534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Статуя  Сталина   на </a:t>
            </a:r>
            <a:r>
              <a:rPr lang="ru-RU" sz="2400" b="1" dirty="0" err="1" smtClean="0">
                <a:solidFill>
                  <a:schemeClr val="bg1"/>
                </a:solidFill>
              </a:rPr>
              <a:t>Волго-Донском</a:t>
            </a:r>
            <a:r>
              <a:rPr lang="ru-RU" sz="2400" b="1" dirty="0" smtClean="0">
                <a:solidFill>
                  <a:schemeClr val="bg1"/>
                </a:solidFill>
              </a:rPr>
              <a:t> канале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Сталин как личность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«Большой индивидуалист в обыденной жизни». </a:t>
            </a:r>
          </a:p>
          <a:p>
            <a:pPr algn="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Я.М. Свердлов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«Гордый, замкнутый в самом себе, в своих думах и планах».</a:t>
            </a:r>
          </a:p>
          <a:p>
            <a:pPr lvl="0" algn="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Ссыльный Маслеников</a:t>
            </a:r>
          </a:p>
          <a:p>
            <a:pPr lvl="0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«Я считаю Сталина выдающейся исторической личностью».</a:t>
            </a:r>
          </a:p>
          <a:p>
            <a:pPr lvl="0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Гитлер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"Сталин имел колоссальный авторитет и не только в России. Он умел "приручать" своих врагов, не паниковать при проигрыше и не наслаждаться победами. А побед у него больше, чем поражений»</a:t>
            </a:r>
          </a:p>
          <a:p>
            <a:pPr lvl="0" algn="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Шарль де Голль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«Вероятно, никакой другой человек, кроме Сталина, не смог бы сделать то же самое в войне, с такой степенью беспощадности, гибкости или целеустремленности, какой требовало успешное ведение войны в таких нечеловеческих масштабах»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                                        Питер Устинов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«Смелый, но осторожный, легко впадающий в гнев и подозрительный, но терпеливый и настойчивый в достижении своих целей. Способный действовать с большой решительностью или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выжидательно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скрытно — в зависимости от обстоятельств, внешне скромный и простой, но ревниво относящийся к престижу и достоинству государства...»</a:t>
            </a:r>
          </a:p>
          <a:p>
            <a:pPr algn="r">
              <a:buNone/>
            </a:pP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Джордж </a:t>
            </a:r>
            <a:r>
              <a:rPr lang="ru-RU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Кеннон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(США)</a:t>
            </a: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836712"/>
            <a:ext cx="4248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данным опроса общественного мнения, проводимого Фондом  «Общественное мнение» 18 — 19 февраля 2006 года, 47 % жителей России считали роль Сталина в истории в целом положительной, 29 % — отрицательной.</a:t>
            </a:r>
            <a:r>
              <a:rPr lang="ru-RU" sz="2800" dirty="0" smtClean="0"/>
              <a:t>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gtg_sta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3960564" cy="547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620688"/>
            <a:ext cx="40324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протяжении опроса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 мая — 28 декабря 2008) общественного мнения, организованного телеканалом «Россия» с целью выбора «Имени России», Сталин занимал лидирующие позиции с большим отрывом. В итоге Сталин занял третье место, уступив первым двум историческим личностям около 1 % голосов </a:t>
            </a:r>
            <a:endParaRPr lang="ru-RU" sz="2400" dirty="0"/>
          </a:p>
        </p:txBody>
      </p:sp>
      <p:pic>
        <p:nvPicPr>
          <p:cNvPr id="3" name="Picture 5" descr="200px-Stalin_grave">
            <a:hlinkClick r:id="rId2" tooltip="Бюст работы Н. В. Томского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4" y="692696"/>
            <a:ext cx="3542049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8803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Иосиф Виссарионович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Сталин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(Джугашвили)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1879-1953гг.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280px-Stali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79106"/>
            <a:ext cx="2520280" cy="340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Иосиф Виссарионович Сталин">
            <a:hlinkClick r:id="rId3" tooltip="&quot;Иосиф Виссарионович Сталин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996952"/>
            <a:ext cx="244827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79912" y="1013663"/>
            <a:ext cx="46805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был не только повелителем народных масс, но и властителем дум, кумиром сердец.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был товарищем Сталиным, и ни одна языческая религия не знала столь масштабного идолопоклонства, какое развернулось в первой половине XX века вокруг пьедестала, на котором стоял невысокий, коренастый и усатый бог с неизменной трубкой в руке.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одних Сталин — кровожадный монстр, для других — великий вождь и «отец народов». </a:t>
            </a:r>
          </a:p>
        </p:txBody>
      </p:sp>
      <p:pic>
        <p:nvPicPr>
          <p:cNvPr id="6146" name="Picture 2" descr="http://upload.wikimedia.org/wikipedia/commons/thumb/b/ba/Poster27_cropped.jpg/220px-Poster27_cropp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211" y="764704"/>
            <a:ext cx="3401915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Иосиф Виссарионович Сталин">
            <a:hlinkClick r:id="rId2" tooltip="Иосиф Виссарионович Сталин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50237"/>
            <a:ext cx="4032448" cy="529904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5976" y="620688"/>
            <a:ext cx="4248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Сквозь грозы сияло нам солнце свободы,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Ленин великий нам путь озарил,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 вырастил Сталин — на верность народу,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труд и на подвиги нас вдохновил!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«Да, был культ… Но была и личность!».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404664"/>
            <a:ext cx="3538736" cy="15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Трактор «</a:t>
            </a:r>
            <a:r>
              <a:rPr lang="ru-RU" b="1" dirty="0" err="1" smtClean="0">
                <a:solidFill>
                  <a:srgbClr val="C00000"/>
                </a:solidFill>
              </a:rPr>
              <a:t>Сталинец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autocentre.ua/truck/10/04/images/07/Muzey-Vaz_Stalyne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57143" cy="3456384"/>
          </a:xfrm>
          <a:prstGeom prst="rect">
            <a:avLst/>
          </a:prstGeom>
          <a:noFill/>
        </p:spPr>
      </p:pic>
      <p:pic>
        <p:nvPicPr>
          <p:cNvPr id="37890" name="Picture 2" descr="http://img36.imageshack.us/img36/7511/is3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356992"/>
            <a:ext cx="5004048" cy="32575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75656" y="3982998"/>
            <a:ext cx="25922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Танк «ИС» 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Кто он ? Товарищ Сталин?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Picture 5" descr="200px-Joseph_Stalin_with_daughter_Svetlana%2C_1935">
            <a:hlinkClick r:id="rId2" tooltip="Сталин с дочерью, 1935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17618"/>
            <a:ext cx="3240360" cy="252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9" descr="200px-Joseph_Stalin_and_Maxim_Gorky%2C_1931">
            <a:hlinkClick r:id="rId4" tooltip="Иосиф Сталин и Максим Горький в скверике на Красной площади, 1931 год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341438"/>
            <a:ext cx="3057352" cy="38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Рисунок8"/>
          <p:cNvPicPr>
            <a:picLocks noChangeAspect="1" noChangeArrowheads="1"/>
          </p:cNvPicPr>
          <p:nvPr/>
        </p:nvPicPr>
        <p:blipFill>
          <a:blip r:embed="rId6" cstate="print">
            <a:lum bright="-6000" contrast="12000"/>
          </a:blip>
          <a:srcRect/>
          <a:stretch>
            <a:fillRect/>
          </a:stretch>
        </p:blipFill>
        <p:spPr bwMode="auto">
          <a:xfrm>
            <a:off x="395536" y="3789040"/>
            <a:ext cx="5184006" cy="276383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Пусть судят те, кто вырастет позже…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Пусть придут молодые, задорные,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которым эти годы будут вроде царствования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Иоанна Грозного – так же далеки,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так же странны и страшны.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вряд ли они назовут наше время прогрессивным.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вряд ли они скажут,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оно было на благо Великой России.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Аллилуева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Штрихи к портрету вождя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Так много камней брошено в меня, 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Что ни один из них уже не страшен... 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Анна Ахматова 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«Уединение»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 Политическая система, реализованная Сталиным в 1928—1953 гг., получила название </a:t>
            </a:r>
            <a:r>
              <a:rPr lang="ru-RU" sz="6600" b="1" i="1" dirty="0" smtClean="0">
                <a:solidFill>
                  <a:srgbClr val="C00000"/>
                </a:solidFill>
              </a:rPr>
              <a:t>«сталинизм».</a:t>
            </a:r>
            <a:endParaRPr lang="ru-RU" sz="66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Семья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Vissarion Jughashvili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152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3140968"/>
            <a:ext cx="1728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 smtClean="0">
                <a:solidFill>
                  <a:schemeClr val="bg1"/>
                </a:solidFill>
              </a:rPr>
              <a:t>Виссарион</a:t>
            </a:r>
            <a:r>
              <a:rPr lang="ru-RU" b="1" u="sng" dirty="0" smtClean="0">
                <a:solidFill>
                  <a:schemeClr val="bg1"/>
                </a:solidFill>
              </a:rPr>
              <a:t> Иванович</a:t>
            </a:r>
          </a:p>
          <a:p>
            <a:r>
              <a:rPr lang="ru-RU" b="1" u="sng" dirty="0" smtClean="0">
                <a:solidFill>
                  <a:schemeClr val="bg1"/>
                </a:solidFill>
              </a:rPr>
              <a:t>Джугашвили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150px-Ekaterina_Dzhugashvi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980728"/>
            <a:ext cx="164068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23728" y="3244334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Екатерина Джугашвили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140px-Ekaterina_Svanidze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836712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283968" y="3244334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Екатерина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(Като́) Сванидзе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130px-Nadezhda_Sergeyevna_Alliluyeva_%281901%E2%80%931932%29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836712"/>
            <a:ext cx="18722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732240" y="3105835"/>
            <a:ext cx="2160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Надежда Аллилуева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" name="Рисунок 12" descr="Stalin%27schildren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4149080"/>
            <a:ext cx="36724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 rot="10800000" flipV="1">
            <a:off x="0" y="6122889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Сталин с детьми от второго брака: Василием (слева) и Светланой (в центре)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5-tub-ru.yandex.net/i?id=37511811-02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4048" y="4005064"/>
            <a:ext cx="2547086" cy="216024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5148064" y="6237312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Яков Джугашвили</a:t>
            </a: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4978896" cy="5217443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Родным языком Сталина был грузинский. Русский язык Сталин выучил позже и всегда говорил с заметным грузинским акцентом.  Согласно утверждениям дочери Светланы Сталин пел по-русски практически без акцента. Сам Сталин в анкетах писал, что читает на немецком и английском языках. Историк В.В.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Похлёбкин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пишет, что Сталин также разбирался в  фарси (персидский), понимал по-армянски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basik.ru/images/1292/5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8151" y="2348880"/>
            <a:ext cx="3795849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00px-Stalin_1946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2756024" cy="463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3968" y="836712"/>
            <a:ext cx="46805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мнению английского историка 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Саймона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Себаг-Монтефиоре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Сталин имел выдающиеся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интеллектуальные способности: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примеру, мог читать Платона в оригинале.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Когда Сталин пришел к власти,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продолжает историк,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всегда сам писал свои речи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статьи в чётком и зачастую утонченном стиле.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4762872" cy="56886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«Одно из множества любопытных обстоятельств, имеющих отношение к Сталину: он был куда более образован в литературном смысле, чем любой из современных ему государственных деятелей. В сравнении с ним Ллойд Джордж и Черчилль — на диво плохо начитанные люди. Как, впрочем, и Рузвельт»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Английский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Чарльз Сноу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0px-Stalin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980728"/>
            <a:ext cx="3024336" cy="487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И. В. Сталин выступал в роли хозяина страны, в роли грозного, сознающего свою силу, величие и власть правителя</a:t>
            </a:r>
          </a:p>
          <a:p>
            <a:endParaRPr lang="ru-RU" dirty="0"/>
          </a:p>
        </p:txBody>
      </p:sp>
      <p:pic>
        <p:nvPicPr>
          <p:cNvPr id="5" name="Picture 10" descr="Рисунок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5"/>
            <a:ext cx="7892418" cy="4034051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840</Words>
  <Application>Microsoft Office PowerPoint</Application>
  <PresentationFormat>Экран (4:3)</PresentationFormat>
  <Paragraphs>77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</vt:lpstr>
      <vt:lpstr>Иосиф Виссарионович Сталин (Джугашвили) 1879-1953гг. </vt:lpstr>
      <vt:lpstr>Штрихи к портрету вождя</vt:lpstr>
      <vt:lpstr>Слайд 4</vt:lpstr>
      <vt:lpstr>Семья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Сталин как личность</vt:lpstr>
      <vt:lpstr>Слайд 17</vt:lpstr>
      <vt:lpstr>Слайд 18</vt:lpstr>
      <vt:lpstr>Слайд 19</vt:lpstr>
      <vt:lpstr>Слайд 20</vt:lpstr>
      <vt:lpstr>Слайд 21</vt:lpstr>
      <vt:lpstr>Трактор «Сталинец»</vt:lpstr>
      <vt:lpstr>Кто он ? Товарищ Сталин?</vt:lpstr>
      <vt:lpstr>Пусть судят те, кто вырастет позже…  Пусть придут молодые, задорные,   которым эти годы будут вроде царствования  Иоанна Грозного – так же далеки,  так же странны и страшны.  И вряд ли они назовут наше время прогрессивным.  И вряд ли они скажут,  что оно было на благо Великой России.  С. Аллилуева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Старика малец спросил.  О волках мне расскажи.  И старик сказал тогда.  В каждом есть по два волка.  Один честный, другой плут.  Как соперники живут.  А малец опять ему.  И какой мол победит?  Тут старик и говорит.  КТО КОТОРОГО ВЗРАСТИТ.   </dc:title>
  <dc:creator>User</dc:creator>
  <cp:lastModifiedBy>User</cp:lastModifiedBy>
  <cp:revision>48</cp:revision>
  <dcterms:created xsi:type="dcterms:W3CDTF">2014-01-21T13:17:15Z</dcterms:created>
  <dcterms:modified xsi:type="dcterms:W3CDTF">2014-02-13T11:51:31Z</dcterms:modified>
</cp:coreProperties>
</file>