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pae.uran.ru/sites/default/files/publications/Tarasov_VV/%D0%A1%D0%BF%D1%80%D0%B0%D0%B2%D0%BE%D1%87%D0%BD%D0%B8%D0%BA%20%D0%9E%D0%9E%D0%9F%D0%A2%20%D0%9A%D1%83%D1%80%D0%B3%D0%B0%D0%BD%D1%81%D0%BA%D0%BE%D0%B9%20%D0%BE%D0%B1%D0%BB%D0%B0%D1%81%D1%82%D0%B8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aural.pro/pr-oo-0079/" TargetMode="External"/><Relationship Id="rId4" Type="http://schemas.openxmlformats.org/officeDocument/2006/relationships/hyperlink" Target="http://tourism-kurgan.ru/%D0%BD%D0%B0%D1%81%D0%B0%D0%B6%D0%B4%D0%B5%D0%BD%D0%B8%D1%8F-%D1%81%D0%BE%D1%81%D0%BD%D1%8B-%D0%BA%D0%B5%D0%B4%D1%80%D0%BE%D0%B2%D0%BE%D0%B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4248472" cy="175260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Авторы: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Берсенёв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Степан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Бурков Виталий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Захаров Кирилл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267744" y="980728"/>
            <a:ext cx="6192688" cy="1296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природы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204864"/>
            <a:ext cx="6613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«Насаждения сосны кедровой»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843808" y="332656"/>
            <a:ext cx="576064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Местоположение объекта: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05273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Шатровский район, урочище Орловское.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 км к югу от с. Шатрово.</a:t>
            </a:r>
            <a:r>
              <a:rPr lang="ru-RU" sz="2400" i="1" dirty="0" smtClean="0">
                <a:solidFill>
                  <a:srgbClr val="00B050"/>
                </a:solidFill>
              </a:rPr>
              <a:t>  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988840"/>
            <a:ext cx="623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Общая площадь насаждений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2708920"/>
            <a:ext cx="327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составляет 2,7 га. 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C:\Users\Любовь\Desktop\Галанина Т.П\Экология\картинки Памятники природы\nasazhdeniya-sosny-kedrovo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5040560" cy="334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052736"/>
            <a:ext cx="59584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Памятник природы охватывает посадки сосны сибирской (кедровой) 1963 г. в урочище Орловское. Насаждения отличаются хорошей приживаемостью, к настоящему времени плодоносят. В границах памятника природы также охраняются насаждения пихты сибирской. 	Леса с участием сосны сибирской в Зауралье встречаются севернее широты Тюмени; 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на территории Курганской области этот таежный сибирский вид встречается лишь в посадках. 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Лесопосадки сосны сибирской за пределами ее естественного ареала представляют определенный интерес с лесохозяйственной точки зрения.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953" y="332656"/>
            <a:ext cx="6678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Описание памятника природы: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04664"/>
            <a:ext cx="4903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Режим особой охраны: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24744"/>
            <a:ext cx="59046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территории памятника природы запрещается: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размещение объектов, не связанных с обеспечением охраны памятника природы и осуществлением разрешенных видов пользования природными ресурсами;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рубка, повреждение деревьев сосны кедровой;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самовольная заготовка семян;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размещение промышленных и бытовых отходов;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распашка, землеройные работы, не связанные с охраной леса от пожаров и </a:t>
            </a:r>
            <a:r>
              <a:rPr lang="ru-RU" sz="19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лесовосстановлением</a:t>
            </a: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выпас скота;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применение химических средств борьбы с вредителями и болезнями леса;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въезд транспорта;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организация туристических стоянок и разведение костров. </a:t>
            </a:r>
            <a:endParaRPr lang="ru-RU" sz="19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88640"/>
            <a:ext cx="287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Допускается: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764704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уход за насаждениями, удаление погибших деревьев;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мероприятия по охране леса от пожаров и защите от вредителей и болезней;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заготовка семенного материала в научных и </a:t>
            </a:r>
            <a:r>
              <a:rPr lang="ru-RU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лесоводственных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целях.</a:t>
            </a:r>
          </a:p>
          <a:p>
            <a:endParaRPr lang="ru-RU" sz="2800" dirty="0"/>
          </a:p>
        </p:txBody>
      </p:sp>
      <p:pic>
        <p:nvPicPr>
          <p:cNvPr id="1027" name="Picture 3" descr="C:\Users\Любовь\Desktop\Галанина Т.П\Экология\картинки Памятники природы\Сосна-кедр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4190229" cy="313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Интернет-ресурсы: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94869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6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8886"/>
            <a:ext cx="1440160" cy="1830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412776"/>
            <a:ext cx="6120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u="sng" dirty="0" smtClean="0">
                <a:hlinkClick r:id="rId3"/>
              </a:rPr>
              <a:t>https://ipae.uran.ru/sites/default/files/publications/Tarasov_VV/%D0%A1%D0%BF%D1%80%D0%B0%D0%B2%D0%BE%D1%87%D0%BD%D0%B8%D0%BA%20%D0%9E%D0%9E%D0%9F%D0%A2%20%D0%9A%D1%83%D1%80%D0%B3%D0%B0%D0%BD%D1%81%D0%BA%D0%BE%D0%B9%20%D0%BE%D0%B1%D0%BB%D0%B0%D1%81%D1%82%D0%B8.pdf</a:t>
            </a:r>
            <a:endParaRPr lang="ru-RU" u="sng" dirty="0" smtClean="0"/>
          </a:p>
          <a:p>
            <a:pPr marL="342900" indent="-342900"/>
            <a:endParaRPr lang="ru-RU" u="sng" dirty="0" smtClean="0"/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hlinkClick r:id="rId4"/>
              </a:rPr>
              <a:t>   http://tourism-     </a:t>
            </a:r>
            <a:r>
              <a:rPr lang="ru-RU" u="sng" dirty="0" err="1" smtClean="0">
                <a:hlinkClick r:id="rId4"/>
              </a:rPr>
              <a:t>kurgan.ru</a:t>
            </a:r>
            <a:r>
              <a:rPr lang="ru-RU" u="sng" dirty="0" smtClean="0">
                <a:hlinkClick r:id="rId4"/>
              </a:rPr>
              <a:t>/%D0%BD%D0%B0%D1%81%D0%B0%D0%B6%D0%B4%D0%B5%D0%BD%D0%B8%D1%8F-%D1%81%D0%BE%D1%81%D0%BD%D1%8B-%D0%BA%D0%B5%D0%B4%D1%80%D0%BE%D0%B2%D0%BE%D0%B9/</a:t>
            </a:r>
            <a:endParaRPr lang="ru-RU" u="sng" dirty="0" smtClean="0"/>
          </a:p>
          <a:p>
            <a:endParaRPr lang="ru-RU" u="sng" dirty="0" smtClean="0"/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hlinkClick r:id="rId5"/>
              </a:rPr>
              <a:t>    http://zaural.pro/pr-oo-0079/</a:t>
            </a:r>
            <a:endParaRPr lang="ru-RU" dirty="0" smtClean="0"/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110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Памятник природы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Любовь</cp:lastModifiedBy>
  <cp:revision>19</cp:revision>
  <dcterms:created xsi:type="dcterms:W3CDTF">2014-07-24T11:59:25Z</dcterms:created>
  <dcterms:modified xsi:type="dcterms:W3CDTF">2016-11-08T08:30:46Z</dcterms:modified>
</cp:coreProperties>
</file>