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6" r:id="rId13"/>
    <p:sldId id="270" r:id="rId14"/>
    <p:sldId id="265" r:id="rId15"/>
    <p:sldId id="283" r:id="rId16"/>
    <p:sldId id="272" r:id="rId17"/>
    <p:sldId id="271" r:id="rId18"/>
    <p:sldId id="269" r:id="rId19"/>
    <p:sldId id="275" r:id="rId20"/>
    <p:sldId id="273" r:id="rId21"/>
    <p:sldId id="274" r:id="rId22"/>
    <p:sldId id="278" r:id="rId23"/>
    <p:sldId id="276" r:id="rId24"/>
    <p:sldId id="280" r:id="rId25"/>
    <p:sldId id="27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42" d="100"/>
          <a:sy n="42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хроника 22 зимних олимпийских игр в сочи</a:t>
            </a:r>
            <a:endParaRPr lang="ru-RU" dirty="0"/>
          </a:p>
        </p:txBody>
      </p:sp>
      <p:pic>
        <p:nvPicPr>
          <p:cNvPr id="4" name="Рисунок 3" descr="d51be5209c570e4e66c7b1453d49b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869160"/>
            <a:ext cx="914819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Хроника 22 зимних </a:t>
            </a:r>
          </a:p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олимпийских игр в сочи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eleton-Kopirov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97889" y="0"/>
            <a:ext cx="10441890" cy="68721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6248" y="4221088"/>
            <a:ext cx="3917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келетон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15 февраля</a:t>
            </a:r>
          </a:p>
          <a:p>
            <a:pPr>
              <a:buNone/>
            </a:pPr>
            <a:r>
              <a:rPr lang="ru-RU" dirty="0" smtClean="0"/>
              <a:t>    Мужчины</a:t>
            </a:r>
          </a:p>
          <a:p>
            <a:pPr>
              <a:buNone/>
            </a:pPr>
            <a:r>
              <a:rPr lang="ru-RU" dirty="0" smtClean="0"/>
              <a:t>    Александр Третьяков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Золотые медали</a:t>
            </a:r>
            <a:endParaRPr lang="ru-RU" dirty="0"/>
          </a:p>
        </p:txBody>
      </p:sp>
      <p:pic>
        <p:nvPicPr>
          <p:cNvPr id="4" name="Рисунок 3" descr="1365675572_b_aleksandr-tretjakov-i-ego-bronzovaja-olimpijskaja-me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838610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14 февраля</a:t>
            </a:r>
          </a:p>
          <a:p>
            <a:pPr>
              <a:buNone/>
            </a:pPr>
            <a:r>
              <a:rPr lang="ru-RU" dirty="0" smtClean="0"/>
              <a:t>    Женщины</a:t>
            </a:r>
          </a:p>
          <a:p>
            <a:pPr>
              <a:buNone/>
            </a:pPr>
            <a:r>
              <a:rPr lang="ru-RU" dirty="0" smtClean="0"/>
              <a:t>    Елена Никитина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Бронзовые медали</a:t>
            </a:r>
            <a:endParaRPr lang="ru-RU" dirty="0"/>
          </a:p>
        </p:txBody>
      </p:sp>
      <p:pic>
        <p:nvPicPr>
          <p:cNvPr id="4" name="Рисунок 3" descr="704641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7359593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10269734" cy="68672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3" y="836712"/>
            <a:ext cx="43352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анный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09 февраля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Одиночники</a:t>
            </a:r>
            <a:r>
              <a:rPr lang="ru-RU" dirty="0" smtClean="0"/>
              <a:t>, мужчины</a:t>
            </a:r>
          </a:p>
          <a:p>
            <a:pPr>
              <a:buNone/>
            </a:pPr>
            <a:r>
              <a:rPr lang="ru-RU" dirty="0" smtClean="0"/>
              <a:t>    Альберт Демченко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Серебряные медали</a:t>
            </a:r>
            <a:endParaRPr lang="ru-RU" dirty="0"/>
          </a:p>
        </p:txBody>
      </p:sp>
      <p:pic>
        <p:nvPicPr>
          <p:cNvPr id="4" name="Рисунок 3" descr="demchenk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20006"/>
            <a:ext cx="7200800" cy="403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dirty="0" smtClean="0"/>
              <a:t>13 февраля</a:t>
            </a:r>
          </a:p>
          <a:p>
            <a:pPr>
              <a:buNone/>
            </a:pPr>
            <a:r>
              <a:rPr lang="ru-RU" dirty="0" smtClean="0"/>
              <a:t>    Командная эстафета</a:t>
            </a:r>
          </a:p>
          <a:p>
            <a:endParaRPr lang="ru-RU" dirty="0"/>
          </a:p>
        </p:txBody>
      </p:sp>
      <p:pic>
        <p:nvPicPr>
          <p:cNvPr id="4" name="Рисунок 3" descr="1356946618_b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384117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583_1392189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223"/>
            <a:ext cx="10340410" cy="68297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9781" y="3429000"/>
            <a:ext cx="557421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Скоростной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бег на коньках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11 февраля</a:t>
            </a:r>
          </a:p>
          <a:p>
            <a:pPr>
              <a:buNone/>
            </a:pPr>
            <a:r>
              <a:rPr lang="ru-RU" dirty="0" smtClean="0"/>
              <a:t>    Женщины, 500 м</a:t>
            </a:r>
          </a:p>
          <a:p>
            <a:pPr>
              <a:buNone/>
            </a:pPr>
            <a:r>
              <a:rPr lang="ru-RU" dirty="0" smtClean="0"/>
              <a:t>    Ольга </a:t>
            </a:r>
            <a:r>
              <a:rPr lang="ru-RU" dirty="0" err="1" smtClean="0"/>
              <a:t>Фаткулина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Серебряные медали</a:t>
            </a:r>
            <a:endParaRPr lang="ru-RU" dirty="0"/>
          </a:p>
        </p:txBody>
      </p:sp>
      <p:pic>
        <p:nvPicPr>
          <p:cNvPr id="4" name="Рисунок 3" descr="40092e67973a178a09460da3b1ae8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66422"/>
            <a:ext cx="6312024" cy="419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09 февраля</a:t>
            </a:r>
          </a:p>
          <a:p>
            <a:pPr>
              <a:buNone/>
            </a:pPr>
            <a:r>
              <a:rPr lang="ru-RU" dirty="0" smtClean="0"/>
              <a:t>    Женщины, 3000 м</a:t>
            </a:r>
          </a:p>
          <a:p>
            <a:pPr>
              <a:buNone/>
            </a:pPr>
            <a:r>
              <a:rPr lang="ru-RU" dirty="0" smtClean="0"/>
              <a:t>    Ольга Граф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Бронзовые медали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6379468" cy="478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24_biathlon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75380" y="0"/>
            <a:ext cx="10413504" cy="68867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81461" y="332656"/>
            <a:ext cx="3476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Биатлон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ebdb3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7910" y="0"/>
            <a:ext cx="9621910" cy="73607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2060848"/>
            <a:ext cx="56521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Фигурное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катание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09 февраля</a:t>
            </a:r>
          </a:p>
          <a:p>
            <a:pPr>
              <a:buNone/>
            </a:pPr>
            <a:r>
              <a:rPr lang="ru-RU" dirty="0" smtClean="0"/>
              <a:t>    Спринт, женщины</a:t>
            </a:r>
          </a:p>
          <a:p>
            <a:pPr>
              <a:buNone/>
            </a:pPr>
            <a:r>
              <a:rPr lang="ru-RU" dirty="0" smtClean="0"/>
              <a:t>    Ольга </a:t>
            </a:r>
            <a:r>
              <a:rPr lang="ru-RU" dirty="0" err="1" smtClean="0"/>
              <a:t>Вилухина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Серебряные медали</a:t>
            </a:r>
            <a:endParaRPr lang="ru-RU" dirty="0"/>
          </a:p>
        </p:txBody>
      </p:sp>
      <p:pic>
        <p:nvPicPr>
          <p:cNvPr id="4" name="Рисунок 3" descr="1353413418_b_olga-viluk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6080756" cy="447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13 февраля</a:t>
            </a:r>
          </a:p>
          <a:p>
            <a:pPr>
              <a:buNone/>
            </a:pPr>
            <a:r>
              <a:rPr lang="ru-RU" dirty="0" smtClean="0"/>
              <a:t>    Индивидуальная гонка, мужчины</a:t>
            </a:r>
          </a:p>
          <a:p>
            <a:pPr>
              <a:buNone/>
            </a:pPr>
            <a:r>
              <a:rPr lang="ru-RU" dirty="0" smtClean="0"/>
              <a:t>    Евгений </a:t>
            </a:r>
            <a:r>
              <a:rPr lang="ru-RU" dirty="0" err="1" smtClean="0"/>
              <a:t>Гараничев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Бронзовые медали</a:t>
            </a:r>
            <a:endParaRPr lang="ru-RU" dirty="0"/>
          </a:p>
        </p:txBody>
      </p:sp>
      <p:pic>
        <p:nvPicPr>
          <p:cNvPr id="4" name="Рисунок 3" descr="33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52936"/>
            <a:ext cx="71437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da6de815a48dcc01307d835824f3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10724" y="-59532"/>
            <a:ext cx="10354724" cy="69175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189" y="2492896"/>
            <a:ext cx="36695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Лыжные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гонки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16 февраля</a:t>
            </a:r>
          </a:p>
          <a:p>
            <a:pPr>
              <a:buNone/>
            </a:pPr>
            <a:r>
              <a:rPr lang="ru-RU" dirty="0" smtClean="0"/>
              <a:t>    Эстафета, мужчины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Серебряные медали</a:t>
            </a:r>
            <a:endParaRPr lang="ru-RU" dirty="0"/>
          </a:p>
        </p:txBody>
      </p:sp>
      <p:pic>
        <p:nvPicPr>
          <p:cNvPr id="4" name="Рисунок 3" descr="1185425-24792177-640-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8400257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6038_lyzhi_fristajl_pryzhok_nebo_2560x1600_(www.GdeFon.r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39990" y="0"/>
            <a:ext cx="109727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41399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Фристайл</a:t>
            </a:r>
            <a:endParaRPr lang="ru-RU" sz="6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11 февраля</a:t>
            </a:r>
          </a:p>
          <a:p>
            <a:pPr>
              <a:buNone/>
            </a:pPr>
            <a:r>
              <a:rPr lang="ru-RU" dirty="0" smtClean="0"/>
              <a:t>    Могул, мужчины – Финал</a:t>
            </a:r>
          </a:p>
          <a:p>
            <a:pPr>
              <a:buNone/>
            </a:pPr>
            <a:r>
              <a:rPr lang="ru-RU" dirty="0" smtClean="0"/>
              <a:t>    Александр </a:t>
            </a:r>
            <a:r>
              <a:rPr lang="ru-RU" dirty="0" err="1" smtClean="0"/>
              <a:t>Смышляев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Бронзовые медали</a:t>
            </a:r>
            <a:endParaRPr lang="ru-RU" dirty="0"/>
          </a:p>
        </p:txBody>
      </p:sp>
      <p:pic>
        <p:nvPicPr>
          <p:cNvPr id="4" name="Рисунок 3" descr="fd6f80f811f0edf0bca2e3db4b1a5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616419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889" y="0"/>
            <a:ext cx="1524791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09 февраля </a:t>
            </a:r>
          </a:p>
          <a:p>
            <a:pPr>
              <a:buNone/>
            </a:pPr>
            <a:r>
              <a:rPr lang="ru-RU" dirty="0" smtClean="0"/>
              <a:t>    Командные соревнования – Произвольный танец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медали</a:t>
            </a:r>
            <a:endParaRPr lang="ru-RU" dirty="0"/>
          </a:p>
        </p:txBody>
      </p:sp>
      <p:pic>
        <p:nvPicPr>
          <p:cNvPr id="4" name="Рисунок 3" descr="1wadiofl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8067647" cy="539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dirty="0" smtClean="0"/>
              <a:t>12 февраля</a:t>
            </a:r>
          </a:p>
          <a:p>
            <a:pPr>
              <a:buNone/>
            </a:pPr>
            <a:r>
              <a:rPr lang="ru-RU" dirty="0" smtClean="0"/>
              <a:t>     Пары – Произвольная программа</a:t>
            </a:r>
          </a:p>
          <a:p>
            <a:pPr>
              <a:buNone/>
            </a:pPr>
            <a:r>
              <a:rPr lang="ru-RU" dirty="0" smtClean="0"/>
              <a:t>     Татьяна </a:t>
            </a:r>
            <a:r>
              <a:rPr lang="ru-RU" dirty="0" err="1" smtClean="0"/>
              <a:t>Волосожар</a:t>
            </a:r>
            <a:r>
              <a:rPr lang="ru-RU" dirty="0" smtClean="0"/>
              <a:t> и Максим </a:t>
            </a:r>
            <a:r>
              <a:rPr lang="ru-RU" dirty="0" err="1" smtClean="0"/>
              <a:t>Траньков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ara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30277"/>
            <a:ext cx="6732240" cy="5127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12 февраля</a:t>
            </a:r>
          </a:p>
          <a:p>
            <a:pPr>
              <a:buNone/>
            </a:pPr>
            <a:r>
              <a:rPr lang="ru-RU" dirty="0" smtClean="0"/>
              <a:t>     Пары – Произвольная программа</a:t>
            </a:r>
          </a:p>
          <a:p>
            <a:pPr>
              <a:buNone/>
            </a:pPr>
            <a:r>
              <a:rPr lang="ru-RU" dirty="0" smtClean="0"/>
              <a:t>     Федор Столбов и Ксения Климова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Серебряные медали</a:t>
            </a:r>
            <a:endParaRPr lang="ru-RU" dirty="0"/>
          </a:p>
        </p:txBody>
      </p:sp>
      <p:pic>
        <p:nvPicPr>
          <p:cNvPr id="4" name="Рисунок 3" descr="stolbova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6331632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00608" y="-53181"/>
            <a:ext cx="10366772" cy="6911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54360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Шорт-трек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15 февраля</a:t>
            </a:r>
          </a:p>
          <a:p>
            <a:pPr>
              <a:buNone/>
            </a:pPr>
            <a:r>
              <a:rPr lang="ru-RU" dirty="0" smtClean="0"/>
              <a:t>     Мужчины, 1000 м – Финал</a:t>
            </a:r>
          </a:p>
          <a:p>
            <a:pPr>
              <a:buNone/>
            </a:pPr>
            <a:r>
              <a:rPr lang="ru-RU" dirty="0" smtClean="0"/>
              <a:t>     Виктор Ан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Золотые медали</a:t>
            </a:r>
            <a:endParaRPr lang="ru-RU" dirty="0"/>
          </a:p>
        </p:txBody>
      </p:sp>
      <p:pic>
        <p:nvPicPr>
          <p:cNvPr id="4" name="Рисунок 3" descr="994182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21609"/>
            <a:ext cx="7475984" cy="423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15 февраля</a:t>
            </a:r>
          </a:p>
          <a:p>
            <a:pPr>
              <a:buNone/>
            </a:pPr>
            <a:r>
              <a:rPr lang="ru-RU" dirty="0" smtClean="0"/>
              <a:t>     Мужчины, 1000 м – Финал</a:t>
            </a:r>
          </a:p>
          <a:p>
            <a:pPr>
              <a:buNone/>
            </a:pPr>
            <a:r>
              <a:rPr lang="ru-RU" dirty="0" smtClean="0"/>
              <a:t>     Владимир Григорьев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Серебряные медали</a:t>
            </a:r>
            <a:endParaRPr lang="ru-RU" dirty="0"/>
          </a:p>
        </p:txBody>
      </p:sp>
      <p:pic>
        <p:nvPicPr>
          <p:cNvPr id="4" name="Рисунок 3" descr="28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68600"/>
            <a:ext cx="62738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10 февраля</a:t>
            </a:r>
          </a:p>
          <a:p>
            <a:pPr>
              <a:buNone/>
            </a:pPr>
            <a:r>
              <a:rPr lang="ru-RU" dirty="0" smtClean="0"/>
              <a:t>    Мужчины, 1500 м – Финал</a:t>
            </a:r>
          </a:p>
          <a:p>
            <a:pPr>
              <a:buNone/>
            </a:pPr>
            <a:r>
              <a:rPr lang="ru-RU" dirty="0" smtClean="0"/>
              <a:t>     Виктор Ан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Бронзовые медали</a:t>
            </a:r>
            <a:endParaRPr lang="ru-RU" dirty="0"/>
          </a:p>
        </p:txBody>
      </p:sp>
      <p:pic>
        <p:nvPicPr>
          <p:cNvPr id="4" name="Рисунок 3" descr="994182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62414"/>
            <a:ext cx="7403976" cy="419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208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хроника 22 зимних олимпийских игр в сочи</vt:lpstr>
      <vt:lpstr>Слайд 2</vt:lpstr>
      <vt:lpstr>Золотые медали</vt:lpstr>
      <vt:lpstr>Слайд 4</vt:lpstr>
      <vt:lpstr>Серебряные медали</vt:lpstr>
      <vt:lpstr>Слайд 6</vt:lpstr>
      <vt:lpstr>Золотые медали</vt:lpstr>
      <vt:lpstr>Серебряные медали</vt:lpstr>
      <vt:lpstr>Бронзовые медали</vt:lpstr>
      <vt:lpstr>Слайд 10</vt:lpstr>
      <vt:lpstr>Золотые медали</vt:lpstr>
      <vt:lpstr>Бронзовые медали</vt:lpstr>
      <vt:lpstr>Слайд 13</vt:lpstr>
      <vt:lpstr>Серебряные медали</vt:lpstr>
      <vt:lpstr>Слайд 15</vt:lpstr>
      <vt:lpstr>Слайд 16</vt:lpstr>
      <vt:lpstr>Серебряные медали</vt:lpstr>
      <vt:lpstr>Бронзовые медали</vt:lpstr>
      <vt:lpstr>Слайд 19</vt:lpstr>
      <vt:lpstr>Серебряные медали</vt:lpstr>
      <vt:lpstr>Бронзовые медали</vt:lpstr>
      <vt:lpstr>Слайд 22</vt:lpstr>
      <vt:lpstr>Серебряные медали</vt:lpstr>
      <vt:lpstr>Слайд 24</vt:lpstr>
      <vt:lpstr>Бронзовые медали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хроника 22 зимних олимпийских игр в сочи</dc:title>
  <dc:creator>Lenovo</dc:creator>
  <cp:lastModifiedBy>Lenovo</cp:lastModifiedBy>
  <cp:revision>11</cp:revision>
  <dcterms:created xsi:type="dcterms:W3CDTF">2014-02-17T05:19:24Z</dcterms:created>
  <dcterms:modified xsi:type="dcterms:W3CDTF">2015-02-26T17:13:40Z</dcterms:modified>
</cp:coreProperties>
</file>