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5" r:id="rId12"/>
    <p:sldId id="266" r:id="rId13"/>
    <p:sldId id="267" r:id="rId14"/>
    <p:sldId id="271" r:id="rId15"/>
    <p:sldId id="268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fizkultura/2013/03/07/morskoe-puteshestviekonspekt-syuzhetnogo-fizkulturnogo-zanyatiy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ndex.ru/" TargetMode="External"/><Relationship Id="rId4" Type="http://schemas.openxmlformats.org/officeDocument/2006/relationships/hyperlink" Target="http://viki.rdf.ru/item/135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2600_park_drzewa_promienie_slonca_zima.jpg"/>
          <p:cNvPicPr>
            <a:picLocks noChangeAspect="1"/>
          </p:cNvPicPr>
          <p:nvPr/>
        </p:nvPicPr>
        <p:blipFill>
          <a:blip r:embed="rId2" cstate="email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3316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Презентация «</a:t>
            </a:r>
            <a:r>
              <a:rPr lang="ru-RU" sz="3200" b="1" cap="none" spc="0" dirty="0" smtClean="0">
                <a:ln w="50800"/>
                <a:solidFill>
                  <a:schemeClr val="bg1"/>
                </a:solidFill>
                <a:effectLst/>
              </a:rPr>
              <a:t>Морское</a:t>
            </a:r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путешествие» 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2564904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Возраст детей-4-5 лет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77072"/>
            <a:ext cx="376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Пахтаева Юлия Владимировна-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инструктор физической культуры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093296"/>
            <a:ext cx="771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МБДОУ «Детский сад комбинированного вида №2 «Дружная семейка»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D:\Мои рисунки\Картинки2\АНИМАЦИЯ2\морские\sea6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924550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D:\Мои рисунки\Картинки2\АНИМАЦИЯ2\морские\sea5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50" y="571500"/>
            <a:ext cx="7874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D:\Мои рисунки\Картинки2\АНИМАЦИЯ2\морские\sea3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42938" y="1785938"/>
            <a:ext cx="7064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D:\Мои рисунки\Картинки2\АНИМАЦИЯ2\морские\sea3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5500688"/>
            <a:ext cx="7429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D:\Мои рисунки\Картинки2\АНИМАЦИЯ2\морские\sea3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15250" y="28575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D:\Мои рисунки\Картинки2\АНИМАЦИЯ2\морские\sea4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5" y="4071938"/>
            <a:ext cx="504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D:\Мои рисунки\Картинки2\АНИМАЦИЯ2\морские\sea66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00875" y="5143500"/>
            <a:ext cx="96361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D:\Мои рисунки\Картинки2\АНИМАЦИЯ2\морские\sea62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14750" y="24288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D:\Мои рисунки\Картинки2\АНИМАЦИЯ2\морские\sea6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5924550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D:\Мои рисунки\Картинки2\АНИМАЦИЯ2\морские\sea6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5924550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D:\Мои рисунки\Картинки2\АНИМАЦИЯ2\морские\sea6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24550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D:\Мои рисунки\Картинки2\АНИМАЦИЯ2\морские\sea6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5924550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D:\Мои рисунки\Картинки2\АНИМАЦИЯ2\морские\sea6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00" y="5924550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3543E-6 L -0.78056 0.002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25468E-6 L 0.79271 -0.012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0901E-6 L -0.78333 0.00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7321E-6 L 0.81146 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5 -0.07025 L 0.1842 -0.79362 " pathEditMode="relative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21 -0.79362 L 0.38108 -0.04945 " pathEditMode="relative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-0.0996 L -0.15278 -0.70765 " pathEditMode="relative" ptsTypes="AA">
                                      <p:cBhvr>
                                        <p:cTn id="50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8 -0.70765 L -0.55451 -0.047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69eebe0d09ce60fa937ee6c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06f3_d3c84c22_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714884"/>
            <a:ext cx="1828572" cy="1904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tdahni.ru_1287659299_122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06f3_d3c84c22_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4643446"/>
            <a:ext cx="1828572" cy="1904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sney_ariel_ariel_disney_malenkaya_rusalochka_little_mermaid_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06f3_d3c84c22_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00504"/>
            <a:ext cx="1828572" cy="1904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63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7886299_31356a0a9d4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06f3_d3c84c22_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953238"/>
            <a:ext cx="1828572" cy="1904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e9ea318066fbdf692db83138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2600_park_drzewa_promienie_slonca_zim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2600_park_drzewa_promienie_slonca_zima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Интернет ресурсы: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sz="1400" b="1" u="sng" dirty="0" smtClean="0">
                <a:solidFill>
                  <a:schemeClr val="bg1"/>
                </a:solidFill>
                <a:hlinkClick r:id="rId3"/>
              </a:rPr>
              <a:t>  http://nsportal.ru/detskiy-sad/fizkultura/2013/03/07/morskoe-puteshestviekonspekt-</a:t>
            </a:r>
          </a:p>
          <a:p>
            <a:r>
              <a:rPr lang="ru-RU" sz="1400" b="1" u="sng" dirty="0" err="1" smtClean="0">
                <a:solidFill>
                  <a:schemeClr val="bg1"/>
                </a:solidFill>
                <a:hlinkClick r:id="rId3"/>
              </a:rPr>
              <a:t>syuzhetnogo-fizkulturnogo-zanyatiya</a:t>
            </a:r>
            <a:endParaRPr lang="ru-RU" sz="1400" b="1" u="sng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r>
              <a:rPr lang="ru-RU" sz="1400" b="1" u="sng" dirty="0" smtClean="0">
                <a:solidFill>
                  <a:schemeClr val="bg1"/>
                </a:solidFill>
                <a:hlinkClick r:id="rId4"/>
              </a:rPr>
              <a:t>http://viki.rdf.ru/item/1351/</a:t>
            </a:r>
            <a:endParaRPr lang="ru-RU" sz="1400" b="1" u="sng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1400" b="1" dirty="0" smtClean="0">
                <a:solidFill>
                  <a:schemeClr val="bg1"/>
                </a:solidFill>
              </a:rPr>
              <a:t>3. </a:t>
            </a:r>
            <a:r>
              <a:rPr lang="en-US" sz="1400" b="1" dirty="0" smtClean="0">
                <a:solidFill>
                  <a:schemeClr val="bg1"/>
                </a:solidFill>
                <a:hlinkClick r:id="rId5"/>
              </a:rPr>
              <a:t>http://www.yandex.ru</a:t>
            </a:r>
            <a:r>
              <a:rPr lang="en-US" sz="1400" b="1" dirty="0" smtClean="0">
                <a:solidFill>
                  <a:schemeClr val="bg1"/>
                </a:solidFill>
                <a:hlinkClick r:id="rId5"/>
              </a:rPr>
              <a:t>/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Использованная литература:</a:t>
            </a:r>
          </a:p>
          <a:p>
            <a:pPr marL="342900" indent="-342900"/>
            <a:endParaRPr lang="ru-RU" sz="1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Лечебная </a:t>
            </a:r>
            <a:r>
              <a:rPr lang="ru-RU" sz="1400" b="1" dirty="0" smtClean="0">
                <a:solidFill>
                  <a:schemeClr val="bg1"/>
                </a:solidFill>
              </a:rPr>
              <a:t>физкультура для дошкольников. Пособие для инструкторов лечебной физкультуры / О.В. Козырева. – М.: Просвещение, 2003.</a:t>
            </a:r>
          </a:p>
          <a:p>
            <a:pPr marL="342900" indent="-342900"/>
            <a:r>
              <a:rPr lang="ru-RU" sz="1400" b="1" smtClean="0">
                <a:solidFill>
                  <a:schemeClr val="bg1"/>
                </a:solidFill>
              </a:rPr>
              <a:t>2</a:t>
            </a:r>
            <a:r>
              <a:rPr lang="ru-RU" sz="1400" b="1" smtClean="0">
                <a:solidFill>
                  <a:schemeClr val="bg1"/>
                </a:solidFill>
              </a:rPr>
              <a:t>. </a:t>
            </a:r>
            <a:r>
              <a:rPr lang="ru-RU" sz="1400" b="1" dirty="0" smtClean="0">
                <a:solidFill>
                  <a:schemeClr val="bg1"/>
                </a:solidFill>
              </a:rPr>
              <a:t>И.В.Милюкова, Т.А.Евдокимова. Лечебная гимнастика при нарушениях осанки у детей. – М.: Изд-во </a:t>
            </a:r>
            <a:r>
              <a:rPr lang="ru-RU" sz="1400" b="1" dirty="0" err="1" smtClean="0">
                <a:solidFill>
                  <a:schemeClr val="bg1"/>
                </a:solidFill>
              </a:rPr>
              <a:t>Эксмо</a:t>
            </a:r>
            <a:r>
              <a:rPr lang="ru-RU" sz="1400" b="1" dirty="0" smtClean="0">
                <a:solidFill>
                  <a:schemeClr val="bg1"/>
                </a:solidFill>
              </a:rPr>
              <a:t>; Сова, 2003.</a:t>
            </a:r>
          </a:p>
          <a:p>
            <a:pPr marL="342900" indent="-342900"/>
            <a:endParaRPr lang="ru-RU" sz="14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14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2600_park_drzewa_promienie_slonca_zim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e9ea318066fbdf692db83138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-beach-sea-wallpaper-wwwwallpaperhico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06f3_d3c84c22_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4572008"/>
            <a:ext cx="1828572" cy="1904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_KATAMARAN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ownr2ou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06f3_d3c84c22_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072330" y="4714884"/>
            <a:ext cx="1828572" cy="1904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60616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06f3_d3c84c22_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143768" y="4714884"/>
            <a:ext cx="1828572" cy="1904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3816ab2d8a211c06ef84152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06f3_d3c84c22_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000892" y="4572008"/>
            <a:ext cx="1828572" cy="1904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g-img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323</TotalTime>
  <Words>93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30</cp:revision>
  <dcterms:modified xsi:type="dcterms:W3CDTF">2014-11-08T14:13:25Z</dcterms:modified>
</cp:coreProperties>
</file>