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90" r:id="rId2"/>
    <p:sldId id="288" r:id="rId3"/>
    <p:sldId id="276" r:id="rId4"/>
    <p:sldId id="282" r:id="rId5"/>
    <p:sldId id="281" r:id="rId6"/>
    <p:sldId id="280" r:id="rId7"/>
    <p:sldId id="279" r:id="rId8"/>
    <p:sldId id="278" r:id="rId9"/>
    <p:sldId id="277" r:id="rId10"/>
    <p:sldId id="283" r:id="rId11"/>
    <p:sldId id="285" r:id="rId12"/>
    <p:sldId id="289" r:id="rId13"/>
    <p:sldId id="258" r:id="rId1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FA76"/>
    <a:srgbClr val="F1F61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>
        <p:scale>
          <a:sx n="66" d="100"/>
          <a:sy n="66" d="100"/>
        </p:scale>
        <p:origin x="-1284" y="-882"/>
      </p:cViewPr>
      <p:guideLst>
        <p:guide orient="horz" pos="935"/>
        <p:guide pos="703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10" cy="7201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3E665-27EF-4456-9501-40084A0D9CA4}" type="datetimeFigureOut">
              <a:rPr lang="ru-RU" smtClean="0"/>
              <a:pPr/>
              <a:t>06.11.2017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EEC1DD-CC4D-4D6D-BB6E-3E0B576AA61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3E665-27EF-4456-9501-40084A0D9CA4}" type="datetimeFigureOut">
              <a:rPr lang="ru-RU" smtClean="0"/>
              <a:pPr/>
              <a:t>06.11.2017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EEC1DD-CC4D-4D6D-BB6E-3E0B576AA61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3E665-27EF-4456-9501-40084A0D9CA4}" type="datetimeFigureOut">
              <a:rPr lang="ru-RU" smtClean="0"/>
              <a:pPr/>
              <a:t>06.11.2017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EEC1DD-CC4D-4D6D-BB6E-3E0B576AA61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3E665-27EF-4456-9501-40084A0D9CA4}" type="datetimeFigureOut">
              <a:rPr lang="ru-RU" smtClean="0"/>
              <a:pPr/>
              <a:t>06.11.2017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EEC1DD-CC4D-4D6D-BB6E-3E0B576AA61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3E665-27EF-4456-9501-40084A0D9CA4}" type="datetimeFigureOut">
              <a:rPr lang="ru-RU" smtClean="0"/>
              <a:pPr/>
              <a:t>06.11.2017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EEC1DD-CC4D-4D6D-BB6E-3E0B576AA61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3E665-27EF-4456-9501-40084A0D9CA4}" type="datetimeFigureOut">
              <a:rPr lang="ru-RU" smtClean="0"/>
              <a:pPr/>
              <a:t>06.11.2017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EEC1DD-CC4D-4D6D-BB6E-3E0B576AA61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3E665-27EF-4456-9501-40084A0D9CA4}" type="datetimeFigureOut">
              <a:rPr lang="ru-RU" smtClean="0"/>
              <a:pPr/>
              <a:t>06.11.2017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EEC1DD-CC4D-4D6D-BB6E-3E0B576AA61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3E665-27EF-4456-9501-40084A0D9CA4}" type="datetimeFigureOut">
              <a:rPr lang="ru-RU" smtClean="0"/>
              <a:pPr/>
              <a:t>06.11.2017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EEC1DD-CC4D-4D6D-BB6E-3E0B576AA61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3E665-27EF-4456-9501-40084A0D9CA4}" type="datetimeFigureOut">
              <a:rPr lang="ru-RU" smtClean="0"/>
              <a:pPr/>
              <a:t>06.11.2017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EEC1DD-CC4D-4D6D-BB6E-3E0B576AA61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3E665-27EF-4456-9501-40084A0D9CA4}" type="datetimeFigureOut">
              <a:rPr lang="ru-RU" smtClean="0"/>
              <a:pPr/>
              <a:t>06.11.2017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EEC1DD-CC4D-4D6D-BB6E-3E0B576AA61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3E665-27EF-4456-9501-40084A0D9CA4}" type="datetimeFigureOut">
              <a:rPr lang="ru-RU" smtClean="0"/>
              <a:pPr/>
              <a:t>06.11.2017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EEC1DD-CC4D-4D6D-BB6E-3E0B576AA61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B3E665-27EF-4456-9501-40084A0D9CA4}" type="datetimeFigureOut">
              <a:rPr lang="ru-RU" smtClean="0"/>
              <a:pPr/>
              <a:t>06.11.2017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EEC1DD-CC4D-4D6D-BB6E-3E0B576AA61A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gif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http://www.duveltjes.nl/home/bloemen/2/" TargetMode="External"/><Relationship Id="rId13" Type="http://schemas.openxmlformats.org/officeDocument/2006/relationships/hyperlink" Target="http://steshka.ru/" TargetMode="External"/><Relationship Id="rId3" Type="http://schemas.openxmlformats.org/officeDocument/2006/relationships/hyperlink" Target="http://www.lenagold.ru/" TargetMode="External"/><Relationship Id="rId7" Type="http://schemas.openxmlformats.org/officeDocument/2006/relationships/hyperlink" Target="http://pixabay.com/ru/" TargetMode="External"/><Relationship Id="rId12" Type="http://schemas.openxmlformats.org/officeDocument/2006/relationships/hyperlink" Target="http://www.liveinternet.ru/" TargetMode="External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supercook.ru/skazki/skazki-207.html" TargetMode="External"/><Relationship Id="rId11" Type="http://schemas.openxmlformats.org/officeDocument/2006/relationships/hyperlink" Target="http://0lik.ru/" TargetMode="External"/><Relationship Id="rId5" Type="http://schemas.openxmlformats.org/officeDocument/2006/relationships/hyperlink" Target="http://www.liveinternet.ru/users/mssvetachka/post255644951/" TargetMode="External"/><Relationship Id="rId15" Type="http://schemas.openxmlformats.org/officeDocument/2006/relationships/hyperlink" Target="http://homeplants002.more-flowers.ru/" TargetMode="External"/><Relationship Id="rId10" Type="http://schemas.openxmlformats.org/officeDocument/2006/relationships/hyperlink" Target="https://fondosdepantallaymuchomas.wordpress.com/category/dibujos-animados/" TargetMode="External"/><Relationship Id="rId4" Type="http://schemas.openxmlformats.org/officeDocument/2006/relationships/hyperlink" Target="http://www.hqwallpapers.ru/mult/skazochnyy-dom/" TargetMode="External"/><Relationship Id="rId9" Type="http://schemas.openxmlformats.org/officeDocument/2006/relationships/hyperlink" Target="http://www.liveinternet.ru/users/sveta0204/post275062421/" TargetMode="External"/><Relationship Id="rId14" Type="http://schemas.openxmlformats.org/officeDocument/2006/relationships/hyperlink" Target="http://tort-sells.co.il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gif"/><Relationship Id="rId4" Type="http://schemas.openxmlformats.org/officeDocument/2006/relationships/image" Target="../media/image20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9440" y="908650"/>
            <a:ext cx="7772400" cy="1656230"/>
          </a:xfrm>
        </p:spPr>
        <p:txBody>
          <a:bodyPr>
            <a:normAutofit/>
          </a:bodyPr>
          <a:lstStyle/>
          <a:p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accent5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70672" y="4869200"/>
            <a:ext cx="7705070" cy="1608580"/>
          </a:xfrm>
        </p:spPr>
        <p:txBody>
          <a:bodyPr>
            <a:normAutofit/>
          </a:bodyPr>
          <a:lstStyle/>
          <a:p>
            <a:endParaRPr lang="ru-RU" sz="2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63500">
                  <a:schemeClr val="accent5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700823" y="2924930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DejaVu Serif" pitchFamily="18" charset="0"/>
                <a:ea typeface="DejaVu Serif" pitchFamily="18" charset="0"/>
              </a:rPr>
              <a:t/>
            </a:r>
            <a:b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DejaVu Serif" pitchFamily="18" charset="0"/>
                <a:ea typeface="DejaVu Serif" pitchFamily="18" charset="0"/>
              </a:rPr>
            </a:b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DejaVu Serif" pitchFamily="18" charset="0"/>
                <a:ea typeface="DejaVu Serif" pitchFamily="18" charset="0"/>
                <a:cs typeface="DejaVu Sans" pitchFamily="34" charset="0"/>
              </a:rPr>
              <a:t>«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DejaVu Serif" pitchFamily="18" charset="0"/>
                <a:ea typeface="DejaVu Serif" pitchFamily="18" charset="0"/>
                <a:cs typeface="DejaVu Sans" pitchFamily="34" charset="0"/>
              </a:rPr>
              <a:t>Физминутка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DejaVu Serif" pitchFamily="18" charset="0"/>
                <a:ea typeface="DejaVu Serif" pitchFamily="18" charset="0"/>
                <a:cs typeface="DejaVu Sans" pitchFamily="34" charset="0"/>
              </a:rPr>
              <a:t> на уроках</a:t>
            </a:r>
          </a:p>
          <a:p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DejaVu Serif" pitchFamily="18" charset="0"/>
                <a:ea typeface="DejaVu Serif" pitchFamily="18" charset="0"/>
                <a:cs typeface="DejaVu Sans" pitchFamily="34" charset="0"/>
              </a:rPr>
              <a:t>и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DejaVu Serif" pitchFamily="18" charset="0"/>
                <a:ea typeface="DejaVu Serif" pitchFamily="18" charset="0"/>
                <a:cs typeface="DejaVu Sans" pitchFamily="34" charset="0"/>
              </a:rPr>
              <a:t>нформатики в 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DejaVu Serif" pitchFamily="18" charset="0"/>
                <a:ea typeface="DejaVu Serif" pitchFamily="18" charset="0"/>
                <a:cs typeface="DejaVu Sans" pitchFamily="34" charset="0"/>
              </a:rPr>
              <a:t>школе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DejaVu Serif" pitchFamily="18" charset="0"/>
                <a:ea typeface="DejaVu Serif" pitchFamily="18" charset="0"/>
                <a:cs typeface="DejaVu Sans" pitchFamily="34" charset="0"/>
              </a:rPr>
              <a:t>»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DejaVu Serif" pitchFamily="18" charset="0"/>
              <a:ea typeface="DejaVu Serif" pitchFamily="18" charset="0"/>
              <a:cs typeface="DejaVu San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1421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:\Users\lenovo\Desktop\ГИМНАСТИКА\827ea4aba34b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59"/>
            <a:ext cx="9144000" cy="6859512"/>
          </a:xfrm>
          <a:prstGeom prst="rect">
            <a:avLst/>
          </a:prstGeom>
          <a:noFill/>
        </p:spPr>
      </p:pic>
      <p:pic>
        <p:nvPicPr>
          <p:cNvPr id="24580" name="Picture 4" descr="C:\Users\lenovo\Desktop\ГИМНАСТИКА\post-39587-1204800585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714488"/>
            <a:ext cx="2156612" cy="2200268"/>
          </a:xfrm>
          <a:prstGeom prst="rect">
            <a:avLst/>
          </a:prstGeom>
          <a:noFill/>
        </p:spPr>
      </p:pic>
      <p:pic>
        <p:nvPicPr>
          <p:cNvPr id="24582" name="Picture 6" descr="C:\Users\lenovo\Desktop\ГИМНАСТИКА\22.png"/>
          <p:cNvPicPr>
            <a:picLocks noChangeAspect="1" noChangeArrowheads="1"/>
          </p:cNvPicPr>
          <p:nvPr/>
        </p:nvPicPr>
        <p:blipFill>
          <a:blip r:embed="rId4" cstate="print"/>
          <a:srcRect t="11244"/>
          <a:stretch>
            <a:fillRect/>
          </a:stretch>
        </p:blipFill>
        <p:spPr bwMode="auto">
          <a:xfrm>
            <a:off x="7112511" y="2000240"/>
            <a:ext cx="2031489" cy="1691656"/>
          </a:xfrm>
          <a:prstGeom prst="rect">
            <a:avLst/>
          </a:prstGeom>
          <a:noFill/>
        </p:spPr>
      </p:pic>
      <p:pic>
        <p:nvPicPr>
          <p:cNvPr id="6146" name="Picture 2" descr="C:\Documents and Settings\user\Рабочий стол\bee006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3438" y="0"/>
            <a:ext cx="1428750" cy="1133475"/>
          </a:xfrm>
          <a:prstGeom prst="rect">
            <a:avLst/>
          </a:prstGeom>
          <a:noFill/>
        </p:spPr>
      </p:pic>
    </p:spTree>
  </p:cSld>
  <p:clrMapOvr>
    <a:masterClrMapping/>
  </p:clrMapOvr>
  <p:transition advTm="2026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45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5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4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6128 0.27353 C -0.09236 0.01341 -0.02326 -0.24578 0.03386 -0.2467 C 0.0908 -0.24832 0.13403 0.26081 0.18125 0.26567 C 0.22917 0.27075 0.28229 -0.13364 0.31945 -0.21965 C 0.35643 -0.30566 0.37639 -0.32994 0.40469 -0.25086 C 0.43299 -0.17156 0.46233 0.15838 0.49011 0.25757 C 0.51788 0.35653 0.5434 0.37411 0.57222 0.34405 C 0.60087 0.31376 0.6467 0.13989 0.6625 0.07792 C 0.67813 0.01596 0.65209 0.03191 0.66719 -0.02797 C 0.68247 -0.08786 0.7316 -0.24832 0.75434 -0.28231 C 0.77709 -0.31584 0.7908 -0.25988 0.80365 -0.23075 C 0.81615 -0.20231 0.81962 -0.1674 0.82969 -0.11006 C 0.83976 -0.05271 0.85226 0.04255 0.86406 0.11283 C 0.87587 0.18335 0.88212 0.26243 0.90052 0.31237 C 0.91858 0.36231 0.94549 0.38821 0.97275 0.41457 " pathEditMode="relative" rAng="0" ptsTypes="aaaaaaaaaaaaaaA">
                                      <p:cBhvr>
                                        <p:cTn id="12" dur="5000" fill="hold"/>
                                        <p:tgtEl>
                                          <p:spTgt spid="245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700" y="-23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6000"/>
                            </p:stCondLst>
                            <p:childTnLst>
                              <p:par>
                                <p:cTn id="14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45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245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245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8000"/>
                            </p:stCondLst>
                            <p:childTnLst>
                              <p:par>
                                <p:cTn id="2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399 0.18035 C 0.02274 0.14729 -0.00851 0.11445 -0.02865 0.07445 C -0.04879 0.03492 -0.05608 -0.01664 -0.06667 -0.05849 C -0.07726 -0.10034 -0.08733 -0.14242 -0.09201 -0.17687 C -0.0967 -0.21133 -0.08333 -0.24693 -0.09531 -0.26566 C -0.10729 -0.28439 -0.14774 -0.31144 -0.16354 -0.28901 C -0.17934 -0.26659 -0.18438 -0.18173 -0.19045 -0.1304 C -0.19653 -0.07907 -0.19705 -0.0356 -0.2 0.01966 C -0.20295 0.07492 -0.20382 0.15654 -0.20799 0.20162 C -0.21215 0.24671 -0.21962 0.26867 -0.22535 0.29018 C -0.23108 0.31214 -0.23629 0.32555 -0.24288 0.33249 C -0.24948 0.33943 -0.25747 0.33758 -0.26511 0.33249 C -0.27274 0.32717 -0.28264 0.31954 -0.28889 0.30081 C -0.29514 0.28185 -0.29462 0.27792 -0.30313 0.22058 C -0.31163 0.16324 -0.33177 0.01388 -0.33976 -0.04393 C -0.34774 -0.1015 -0.34514 -0.09479 -0.35087 -0.12624 C -0.3566 -0.15768 -0.36719 -0.20624 -0.37465 -0.2319 C -0.38212 -0.25757 -0.38594 -0.27699 -0.39531 -0.28046 C -0.40486 -0.28393 -0.42274 -0.27375 -0.43177 -0.25294 C -0.4408 -0.23213 -0.44219 -0.1882 -0.44913 -0.15583 C -0.45608 -0.12346 -0.46632 -0.09364 -0.47309 -0.05849 C -0.48004 -0.02335 -0.48351 0.01665 -0.49045 0.05573 C -0.49774 0.0948 -0.50486 0.14035 -0.5158 0.17619 C -0.52674 0.21203 -0.54514 0.24856 -0.55556 0.27122 C -0.56597 0.29365 -0.57153 0.31376 -0.57778 0.31145 C -0.58403 0.30867 -0.58958 0.28856 -0.59358 0.25619 C -0.59757 0.22382 -0.59861 0.15654 -0.60156 0.117 C -0.60451 0.07746 -0.61007 0.05341 -0.61111 0.01966 C -0.61215 -0.0141 -0.6066 -0.04948 -0.60799 -0.08601 C -0.60938 -0.12254 -0.61163 -0.16878 -0.6191 -0.20023 C -0.62656 -0.23167 -0.64063 -0.26219 -0.65243 -0.27422 C -0.66424 -0.28624 -0.67882 -0.29202 -0.69045 -0.2719 C -0.70208 -0.25179 -0.71493 -0.18867 -0.72222 -0.15352 C -0.72969 -0.11838 -0.72969 -0.09294 -0.7349 -0.06081 C -0.74011 -0.0282 -0.74948 0.00717 -0.75399 0.0407 C -0.75851 0.07445 -0.75747 0.10937 -0.76198 0.14243 C -0.76649 0.1755 -0.77622 0.21873 -0.7809 0.23931 C -0.78559 0.26035 -0.78646 0.26035 -0.79045 0.26706 C -0.79445 0.27376 -0.80017 0.27815 -0.80469 0.27977 C -0.8092 0.28116 -0.81458 0.28578 -0.81754 0.27561 C -0.82049 0.26544 -0.81875 0.24 -0.82222 0.2185 C -0.8257 0.19677 -0.83281 0.16763 -0.83802 0.14659 C -0.84323 0.12555 -0.84809 0.11168 -0.85399 0.09156 C -0.8599 0.07122 -0.86806 0.04948 -0.87309 0.02613 C -0.87813 0.00255 -0.8757 -0.03052 -0.88438 -0.04994 C -0.89271 -0.06936 -0.90747 -0.07653 -0.92379 -0.09017 C -0.93993 -0.10381 -0.96024 -0.12254 -0.9809 -0.13248 C -1.00156 -0.14242 -1.03629 -0.14959 -1.04757 -0.14936 C -1.05886 -0.14913 -1.05399 -0.13988 -1.04913 -0.1304 " pathEditMode="relative" ptsTypes="aaaaaaaaaaaaaaaaaaaaaaaaaaaaaaaaaaaaaaaaaaaaaaaaA">
                                      <p:cBhvr>
                                        <p:cTn id="21" dur="5000" fill="hold"/>
                                        <p:tgtEl>
                                          <p:spTgt spid="245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3000"/>
                            </p:stCondLst>
                            <p:childTnLst>
                              <p:par>
                                <p:cTn id="2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3500"/>
                            </p:stCondLst>
                            <p:childTnLst>
                              <p:par>
                                <p:cTn id="27" presetID="4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7188 0.49156 C -0.58594 0.2044 -0.40261 -0.04485 -0.15712 -0.06196 C 0.07778 -0.08254 0.29791 0.10937 0.3125 0.38821 C 0.33142 0.64555 0.17691 0.88555 -0.04375 0.90312 C -0.24497 0.9163 -0.43594 0.757 -0.45087 0.51746 C -0.46528 0.29896 -0.33663 0.09203 -0.15 0.07538 C 0.02274 0.06243 0.18455 0.19538 0.19514 0.39723 C 0.20607 0.57734 0.10364 0.75307 -0.05087 0.76093 C -0.19011 0.77411 -0.3217 0.67168 -0.33334 0.50867 C -0.34063 0.36255 -0.26337 0.22128 -0.14236 0.21272 C -0.03577 0.2044 0.07014 0.28139 0.07778 0.40509 C 0.08524 0.51284 0.03003 0.61573 -0.05816 0.62474 C -0.13177 0.63307 -0.20868 0.58613 -0.21268 0.50035 C -0.21927 0.43099 -0.19011 0.35815 -0.13559 0.34937 C -0.09063 0.34937 -0.0467 0.36717 -0.03993 0.41434 C -0.03577 0.4444 -0.04375 0.47376 -0.06545 0.48694 C -0.07622 0.49156 -0.08403 0.49156 -0.09479 0.48694 " pathEditMode="relative" rAng="0" ptsTypes="fffffffffffffffff">
                                      <p:cBhvr>
                                        <p:cTn id="28" dur="5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500" y="-7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8500"/>
                            </p:stCondLst>
                            <p:childTnLst>
                              <p:par>
                                <p:cTn id="30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K:\физминутка\ГИМНАСТИКА\р 1.png"/>
          <p:cNvPicPr>
            <a:picLocks noChangeAspect="1" noChangeArrowheads="1"/>
          </p:cNvPicPr>
          <p:nvPr/>
        </p:nvPicPr>
        <p:blipFill>
          <a:blip r:embed="rId2" cstate="print"/>
          <a:srcRect l="-3343" t="19926"/>
          <a:stretch>
            <a:fillRect/>
          </a:stretch>
        </p:blipFill>
        <p:spPr bwMode="auto">
          <a:xfrm>
            <a:off x="2428860" y="1285860"/>
            <a:ext cx="3874549" cy="4863377"/>
          </a:xfrm>
          <a:prstGeom prst="rect">
            <a:avLst/>
          </a:prstGeom>
          <a:noFill/>
        </p:spPr>
      </p:pic>
      <p:pic>
        <p:nvPicPr>
          <p:cNvPr id="5123" name="Picture 3" descr="K:\физминутка\ГИМНАСТИКА\у.png"/>
          <p:cNvPicPr>
            <a:picLocks noChangeAspect="1" noChangeArrowheads="1"/>
          </p:cNvPicPr>
          <p:nvPr/>
        </p:nvPicPr>
        <p:blipFill>
          <a:blip r:embed="rId3" cstate="print"/>
          <a:srcRect l="-1029" t="19926"/>
          <a:stretch>
            <a:fillRect/>
          </a:stretch>
        </p:blipFill>
        <p:spPr bwMode="auto">
          <a:xfrm>
            <a:off x="0" y="1357298"/>
            <a:ext cx="3686314" cy="4132254"/>
          </a:xfrm>
          <a:prstGeom prst="rect">
            <a:avLst/>
          </a:prstGeom>
          <a:noFill/>
        </p:spPr>
      </p:pic>
      <p:pic>
        <p:nvPicPr>
          <p:cNvPr id="5124" name="Picture 4" descr="K:\физминутка\ГИМНАСТИКА\а 2.png"/>
          <p:cNvPicPr>
            <a:picLocks noChangeAspect="1" noChangeArrowheads="1"/>
          </p:cNvPicPr>
          <p:nvPr/>
        </p:nvPicPr>
        <p:blipFill>
          <a:blip r:embed="rId4" cstate="print"/>
          <a:srcRect l="-1029" t="19925"/>
          <a:stretch>
            <a:fillRect/>
          </a:stretch>
        </p:blipFill>
        <p:spPr bwMode="auto">
          <a:xfrm>
            <a:off x="5377312" y="1285860"/>
            <a:ext cx="3766688" cy="4222350"/>
          </a:xfrm>
          <a:prstGeom prst="rect">
            <a:avLst/>
          </a:prstGeom>
          <a:noFill/>
        </p:spPr>
      </p:pic>
      <p:pic>
        <p:nvPicPr>
          <p:cNvPr id="5125" name="Picture 5" descr="C:\Documents and Settings\user\Рабочий стол\pencil-152713_640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857628"/>
            <a:ext cx="1006378" cy="1574773"/>
          </a:xfrm>
          <a:prstGeom prst="rect">
            <a:avLst/>
          </a:prstGeom>
          <a:noFill/>
        </p:spPr>
      </p:pic>
    </p:spTree>
  </p:cSld>
  <p:clrMapOvr>
    <a:masterClrMapping/>
  </p:clrMapOvr>
  <p:transition advTm="1359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93889E-18 1.84971E-6 C 0.00556 0.00486 0.00799 0.01133 0.01268 0.01688 C 0.01407 0.0185 0.03039 0.03607 0.03334 0.03815 C 0.03646 0.04023 0.03959 0.04254 0.04271 0.04439 C 0.04584 0.04624 0.05226 0.04855 0.05226 0.04855 C 0.06285 0.04786 0.07344 0.04763 0.08403 0.04647 C 0.09046 0.04578 0.10157 0.03607 0.10157 0.03607 C 0.11615 0.01618 0.13594 0.00231 0.14757 -0.02104 C 0.15191 -0.03908 0.1533 -0.05965 0.15556 -0.07815 C 0.15608 -0.08231 0.15712 -0.09087 0.15712 -0.09087 C 0.1566 -0.13803 0.1566 -0.18543 0.15556 -0.2326 C 0.15504 -0.2541 0.14237 -0.27954 0.13803 -0.30012 C 0.13438 -0.31699 0.13004 -0.34312 0.12049 -0.35514 C 0.11945 -0.35792 0.11858 -0.36092 0.11737 -0.36347 C 0.1165 -0.36509 0.11494 -0.36624 0.11424 -0.36786 C 0.10955 -0.3785 0.10764 -0.38913 0.10313 -0.39954 C 0.1007 -0.40532 0.09514 -0.41642 0.09514 -0.41642 C 0.09115 -0.44393 0.09653 -0.4141 0.09046 -0.43329 C 0.08716 -0.4437 0.08577 -0.45318 0.08091 -0.46289 C 0.07691 -0.47908 0.07448 -0.47653 0.0856 -0.47353 C 0.09115 -0.4504 0.08629 -0.47283 0.08889 -0.41642 C 0.09011 -0.39052 0.08994 -0.35607 0.09827 -0.33179 C 0.11181 -0.29225 0.09862 -0.33272 0.10938 -0.30428 C 0.11337 -0.29387 0.11598 -0.28092 0.12223 -0.2726 C 0.1257 -0.26081 0.12691 -0.25225 0.1349 -0.24509 C 0.14966 -0.24578 0.16459 -0.24555 0.17935 -0.2474 C 0.19132 -0.24879 0.20139 -0.2615 0.21268 -0.26636 C 0.22344 -0.27584 0.21962 -0.27098 0.22535 -0.27908 C 0.22848 -0.29156 0.23785 -0.29295 0.24445 -0.3022 C 0.24896 -0.30844 0.25417 -0.31422 0.26025 -0.31699 C 0.26754 -0.3274 0.27657 -0.33457 0.28247 -0.34659 C 0.28698 -0.36532 0.28837 -0.38497 0.29671 -0.40162 C 0.29948 -0.41642 0.30278 -0.43237 0.30782 -0.44601 C 0.30834 -0.45017 0.30816 -0.4548 0.30938 -0.45873 C 0.3099 -0.46058 0.31181 -0.46127 0.31268 -0.46289 C 0.32153 -0.47746 0.3231 -0.47561 0.33803 -0.47561 " pathEditMode="relative" ptsTypes="fffffffffffffffffffffffffffffffffffA">
                                      <p:cBhvr>
                                        <p:cTn id="6" dur="3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000"/>
                            </p:stCondLst>
                            <p:childTnLst>
                              <p:par>
                                <p:cTn id="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500"/>
                            </p:stCondLst>
                            <p:childTnLst>
                              <p:par>
                                <p:cTn id="1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9254 0.16902 C 0.30487 0.1637 0.31806 0.17018 0.32917 0.1607 C 0.33924 0.14243 0.32744 0.16139 0.34185 0.1459 C 0.34428 0.14335 0.35105 0.13364 0.35452 0.12879 C 0.36129 0.11931 0.3625 0.09896 0.36563 0.08671 C 0.36685 0.06775 0.36737 0.04856 0.36875 0.0296 C 0.36928 0.02312 0.37136 0.01688 0.37188 0.01041 C 0.37257 0.00208 0.37275 -0.00647 0.37362 -0.0148 C 0.37431 -0.02196 0.37674 -0.03607 0.37674 -0.03607 C 0.37622 -0.15445 0.37518 -0.27283 0.37518 -0.39121 C 0.37518 -0.40324 0.37362 -0.41572 0.37674 -0.42705 C 0.37848 -0.43329 0.38629 -0.43144 0.39098 -0.43352 C 0.41146 -0.443 0.42483 -0.44647 0.4481 -0.44832 C 0.45764 -0.44902 0.46719 -0.44971 0.47674 -0.4504 C 0.48195 -0.44971 0.48733 -0.44971 0.49254 -0.44832 C 0.49584 -0.4474 0.50209 -0.44393 0.50209 -0.44393 C 0.50417 -0.44185 0.50608 -0.4393 0.50851 -0.43769 C 0.51146 -0.43584 0.51806 -0.43352 0.51806 -0.43352 C 0.52744 -0.42474 0.54028 -0.42243 0.55139 -0.41873 C 0.55504 -0.4111 0.5599 -0.40878 0.56407 -0.40162 C 0.56737 -0.39607 0.57032 -0.39029 0.57362 -0.38474 C 0.57639 -0.37988 0.58143 -0.36994 0.58143 -0.36994 C 0.58195 -0.36786 0.58212 -0.36555 0.58299 -0.3637 C 0.58386 -0.36208 0.5856 -0.36139 0.58629 -0.35954 C 0.5941 -0.33896 0.58525 -0.35283 0.59254 -0.34243 C 0.59514 -0.32139 0.59584 -0.30011 0.5974 -0.27907 C 0.59688 -0.25873 0.59688 -0.23815 0.59584 -0.2178 C 0.59532 -0.20647 0.58941 -0.19815 0.58629 -0.18821 C 0.58351 -0.17919 0.58316 -0.17295 0.57674 -0.16717 C 0.57101 -0.15514 0.5632 -0.13364 0.55296 -0.12902 C 0.54896 -0.12393 0.54532 -0.123 0.54028 -0.12046 C 0.52813 -0.123 0.51737 -0.12023 0.50521 -0.1163 C 0.49254 -0.10497 0.50244 -0.11237 0.47188 -0.10798 C 0.45973 -0.10613 0.44948 -0.10289 0.43698 -0.1015 C 0.4106 -0.08994 0.4198 -0.09526 0.37518 -0.09526 " pathEditMode="relative" ptsTypes="ffffffffffffffffffffffffffffffffffA">
                                      <p:cBhvr>
                                        <p:cTn id="13" dur="3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5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7000"/>
                            </p:stCondLst>
                            <p:childTnLst>
                              <p:par>
                                <p:cTn id="1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6719 0.06544 C 0.57518 0.06405 0.58316 0.06335 0.59098 0.06127 C 0.59705 0.05965 0.60695 0.04856 0.60695 0.04856 C 0.60955 0.04139 0.61285 0.03515 0.61476 0.02752 C 0.61598 0.01226 0.61754 -0.00231 0.62119 -0.01688 C 0.62327 -0.03699 0.62796 -0.05456 0.6323 -0.07399 C 0.63403 -0.08208 0.64028 -0.09734 0.64028 -0.09734 C 0.64219 -0.10705 0.64549 -0.11537 0.6481 -0.12485 C 0.65087 -0.13503 0.65261 -0.14474 0.65608 -0.15445 C 0.6566 -0.15792 0.65695 -0.16139 0.65764 -0.16485 C 0.65851 -0.16855 0.66007 -0.17179 0.66077 -0.17549 C 0.66806 -0.21641 0.65903 -0.17826 0.66407 -0.19884 C 0.66459 -0.22289 0.66424 -0.24693 0.66563 -0.27075 C 0.66632 -0.28208 0.67153 -0.29271 0.67518 -0.30243 C 0.67935 -0.31329 0.68108 -0.32393 0.68629 -0.3341 C 0.68733 -0.33826 0.68785 -0.34289 0.68941 -0.34682 C 0.69063 -0.34982 0.69306 -0.35191 0.6941 -0.35514 C 0.7033 -0.38243 0.68941 -0.35306 0.69896 -0.37202 C 0.70278 -0.38774 0.69966 -0.3815 0.70695 -0.39121 C 0.71007 -0.4037 0.7158 -0.4141 0.72119 -0.42497 C 0.72205 -0.42682 0.72153 -0.42959 0.72275 -0.43121 C 0.72396 -0.43283 0.72587 -0.43283 0.72744 -0.43352 C 0.74202 -0.42844 0.73664 -0.43237 0.74497 -0.42497 C 0.75244 -0.41017 0.76042 -0.39607 0.76407 -0.3785 C 0.76737 -0.36324 0.76789 -0.34705 0.77188 -0.33202 C 0.7757 -0.31745 0.78073 -0.30404 0.78473 -0.28971 C 0.78542 -0.26497 0.78455 -0.2289 0.79098 -0.203 C 0.79306 -0.18659 0.79514 -0.16855 0.80209 -0.15445 C 0.80435 -0.13942 0.81077 -0.11052 0.81962 -0.09942 C 0.82223 -0.08925 0.82622 -0.07861 0.83073 -0.06982 C 0.83299 -0.0578 0.8375 -0.04485 0.84185 -0.03399 C 0.84896 -0.01618 0.85365 0.00231 0.8625 0.01896 C 0.86685 0.0363 0.86077 0.01503 0.86719 0.0296 C 0.86806 0.03145 0.86806 0.03376 0.86875 0.03584 C 0.87136 0.04301 0.875 0.04648 0.87987 0.05064 C 0.8941 0.04994 0.90869 0.05202 0.92275 0.04856 C 0.92362 0.04833 0.93542 0.03422 0.93542 0.0296 " pathEditMode="relative" ptsTypes="ffffffffffffffffffffffffffffffffffffA">
                                      <p:cBhvr>
                                        <p:cTn id="20" dur="3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0"/>
                            </p:stCondLst>
                            <p:childTnLst>
                              <p:par>
                                <p:cTn id="2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3542 -0.09318 C 0.69948 -0.09318 0.76337 -0.09318 0.82744 -0.09318 " pathEditMode="relative" ptsTypes="fA">
                                      <p:cBhvr>
                                        <p:cTn id="23" dur="2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00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K:\физминутка\11\cb5484f682a3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  <p:pic>
        <p:nvPicPr>
          <p:cNvPr id="9219" name="Picture 3" descr="K:\физминутка\mult (254)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28926" y="3071810"/>
            <a:ext cx="3467117" cy="2166948"/>
          </a:xfrm>
          <a:prstGeom prst="rect">
            <a:avLst/>
          </a:prstGeom>
          <a:noFill/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428596" y="642918"/>
            <a:ext cx="8229600" cy="1143000"/>
          </a:xfrm>
        </p:spPr>
        <p:txBody>
          <a:bodyPr>
            <a:prstTxWarp prst="textDeflate">
              <a:avLst/>
            </a:prstTxWarp>
          </a:bodyPr>
          <a:lstStyle/>
          <a:p>
            <a:r>
              <a:rPr lang="ru-RU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Спасибо за внимание!</a:t>
            </a:r>
            <a:endParaRPr lang="ru-RU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advTm="4282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28000" b="-2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-2773020" y="548600"/>
            <a:ext cx="12673760" cy="637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8"/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itchFamily="34" charset="0"/>
              </a:rPr>
              <a:t>Для создания презентации использовались клипарты:</a:t>
            </a:r>
          </a:p>
          <a:p>
            <a:pPr lvl="8"/>
            <a:endParaRPr lang="ru-RU" dirty="0" smtClean="0">
              <a:ln w="11430"/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Black" pitchFamily="34" charset="0"/>
              <a:hlinkClick r:id="rId3"/>
            </a:endParaRPr>
          </a:p>
          <a:p>
            <a:pPr lvl="8"/>
            <a:r>
              <a:rPr lang="en-US" dirty="0" smtClean="0">
                <a:ln w="11430"/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hlinkClick r:id="rId4"/>
              </a:rPr>
              <a:t>http://www.hqwallpapers.ru/mult/skazochnyy-dom/</a:t>
            </a:r>
            <a:endParaRPr lang="ru-RU" dirty="0" smtClean="0">
              <a:ln w="11430"/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Black" pitchFamily="34" charset="0"/>
            </a:endParaRPr>
          </a:p>
          <a:p>
            <a:pPr lvl="8"/>
            <a:r>
              <a:rPr lang="en-US" dirty="0" smtClean="0">
                <a:ln w="11430"/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hlinkClick r:id="rId5"/>
              </a:rPr>
              <a:t>http://www.liveinternet.ru/users/mssvetachka/post255644951/</a:t>
            </a:r>
            <a:endParaRPr lang="ru-RU" dirty="0" smtClean="0">
              <a:ln w="11430"/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Black" pitchFamily="34" charset="0"/>
            </a:endParaRPr>
          </a:p>
          <a:p>
            <a:pPr lvl="8"/>
            <a:r>
              <a:rPr lang="en-US" dirty="0" smtClean="0">
                <a:ln w="11430"/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hlinkClick r:id="rId6"/>
              </a:rPr>
              <a:t>http://supercook.ru/skazki/skazki-207.html</a:t>
            </a:r>
            <a:endParaRPr lang="ru-RU" dirty="0" smtClean="0">
              <a:ln w="11430"/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Black" pitchFamily="34" charset="0"/>
            </a:endParaRPr>
          </a:p>
          <a:p>
            <a:pPr lvl="8"/>
            <a:r>
              <a:rPr lang="en-US" dirty="0" smtClean="0">
                <a:ln w="11430"/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hlinkClick r:id="rId7"/>
              </a:rPr>
              <a:t>http://pixabay.com/ru/</a:t>
            </a:r>
            <a:endParaRPr lang="ru-RU" dirty="0" smtClean="0">
              <a:ln w="11430"/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Black" pitchFamily="34" charset="0"/>
            </a:endParaRPr>
          </a:p>
          <a:p>
            <a:pPr lvl="8"/>
            <a:r>
              <a:rPr lang="en-US" dirty="0" smtClean="0">
                <a:ln w="11430"/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hlinkClick r:id="rId8"/>
              </a:rPr>
              <a:t>http://www.duveltjes.nl/home/bloemen/2/</a:t>
            </a:r>
            <a:endParaRPr lang="ru-RU" dirty="0" smtClean="0">
              <a:ln w="11430"/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Black" pitchFamily="34" charset="0"/>
            </a:endParaRPr>
          </a:p>
          <a:p>
            <a:pPr lvl="8"/>
            <a:r>
              <a:rPr lang="en-US" dirty="0" smtClean="0">
                <a:ln w="11430"/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hlinkClick r:id="rId9"/>
              </a:rPr>
              <a:t>http://www.liveinternet.ru/users/sveta0204/post275062421/</a:t>
            </a:r>
            <a:endParaRPr lang="ru-RU" dirty="0" smtClean="0">
              <a:ln w="11430"/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Black" pitchFamily="34" charset="0"/>
            </a:endParaRPr>
          </a:p>
          <a:p>
            <a:pPr lvl="8"/>
            <a:r>
              <a:rPr lang="en-US" dirty="0" smtClean="0">
                <a:ln w="11430"/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hlinkClick r:id="rId10"/>
              </a:rPr>
              <a:t>https://fondosdepantallaymuchomas.wordpress.com/category/</a:t>
            </a:r>
            <a:endParaRPr lang="ru-RU" dirty="0" smtClean="0">
              <a:ln w="11430"/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Black" pitchFamily="34" charset="0"/>
              <a:hlinkClick r:id="rId10"/>
            </a:endParaRPr>
          </a:p>
          <a:p>
            <a:pPr lvl="8"/>
            <a:r>
              <a:rPr lang="en-US" dirty="0" err="1" smtClean="0">
                <a:ln w="11430"/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hlinkClick r:id="rId10"/>
              </a:rPr>
              <a:t>dibujos-animados</a:t>
            </a:r>
            <a:r>
              <a:rPr lang="en-US" dirty="0" smtClean="0">
                <a:ln w="11430"/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hlinkClick r:id="rId10"/>
              </a:rPr>
              <a:t>/</a:t>
            </a:r>
            <a:endParaRPr lang="ru-RU" dirty="0" smtClean="0">
              <a:ln w="11430"/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Black" pitchFamily="34" charset="0"/>
            </a:endParaRPr>
          </a:p>
          <a:p>
            <a:pPr lvl="8"/>
            <a:r>
              <a:rPr lang="en-US" dirty="0" smtClean="0">
                <a:ln w="11430"/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hlinkClick r:id="rId11"/>
              </a:rPr>
              <a:t>http://0lik.ru/</a:t>
            </a:r>
            <a:endParaRPr lang="ru-RU" dirty="0" smtClean="0">
              <a:ln w="11430"/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Black" pitchFamily="34" charset="0"/>
            </a:endParaRPr>
          </a:p>
          <a:p>
            <a:pPr lvl="8"/>
            <a:r>
              <a:rPr lang="en-US" dirty="0" smtClean="0">
                <a:ln w="11430"/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hlinkClick r:id="rId12"/>
              </a:rPr>
              <a:t>http://www.liveinternet.ru/</a:t>
            </a:r>
            <a:endParaRPr lang="ru-RU" dirty="0" smtClean="0">
              <a:ln w="11430"/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Black" pitchFamily="34" charset="0"/>
            </a:endParaRPr>
          </a:p>
          <a:p>
            <a:pPr lvl="8"/>
            <a:r>
              <a:rPr lang="en-US" dirty="0" smtClean="0">
                <a:ln w="11430"/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hlinkClick r:id="rId13"/>
              </a:rPr>
              <a:t>http://steshka.ru/</a:t>
            </a:r>
            <a:endParaRPr lang="ru-RU" dirty="0" smtClean="0">
              <a:ln w="11430"/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Black" pitchFamily="34" charset="0"/>
            </a:endParaRPr>
          </a:p>
          <a:p>
            <a:pPr lvl="8"/>
            <a:r>
              <a:rPr lang="en-US" dirty="0" smtClean="0">
                <a:ln w="11430"/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hlinkClick r:id="rId14"/>
              </a:rPr>
              <a:t>http://tort-sells.co.il/</a:t>
            </a:r>
            <a:endParaRPr lang="ru-RU" dirty="0" smtClean="0">
              <a:ln w="11430"/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Black" pitchFamily="34" charset="0"/>
            </a:endParaRPr>
          </a:p>
          <a:p>
            <a:pPr lvl="8"/>
            <a:r>
              <a:rPr lang="en-US" dirty="0" smtClean="0">
                <a:ln w="11430"/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hlinkClick r:id="rId15"/>
              </a:rPr>
              <a:t>http://homeplants002.more-flowers.ru/</a:t>
            </a:r>
            <a:endParaRPr lang="ru-RU" dirty="0" smtClean="0">
              <a:ln w="11430"/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Black" pitchFamily="34" charset="0"/>
            </a:endParaRPr>
          </a:p>
          <a:p>
            <a:pPr lvl="8"/>
            <a:endParaRPr lang="ru-RU" dirty="0" smtClean="0">
              <a:ln w="11430"/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Black" pitchFamily="34" charset="0"/>
            </a:endParaRPr>
          </a:p>
          <a:p>
            <a:pPr lvl="8"/>
            <a:endParaRPr lang="ru-RU" dirty="0" smtClean="0">
              <a:ln w="11430"/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Black" pitchFamily="34" charset="0"/>
            </a:endParaRPr>
          </a:p>
          <a:p>
            <a:pPr lvl="8"/>
            <a:endParaRPr lang="ru-RU" dirty="0" smtClean="0">
              <a:ln w="11430"/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Black" pitchFamily="34" charset="0"/>
            </a:endParaRPr>
          </a:p>
          <a:p>
            <a:pPr lvl="8"/>
            <a:endParaRPr lang="ru-RU" dirty="0" smtClean="0">
              <a:ln w="11430"/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Black" pitchFamily="34" charset="0"/>
            </a:endParaRPr>
          </a:p>
          <a:p>
            <a:pPr lvl="8"/>
            <a:endParaRPr lang="en-US" dirty="0" smtClean="0">
              <a:ln w="11430"/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Black" pitchFamily="34" charset="0"/>
            </a:endParaRPr>
          </a:p>
          <a:p>
            <a:pPr lvl="8"/>
            <a:endParaRPr lang="ru-RU" dirty="0" smtClean="0">
              <a:ln w="11430"/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Black" pitchFamily="34" charset="0"/>
            </a:endParaRPr>
          </a:p>
        </p:txBody>
      </p:sp>
    </p:spTree>
  </p:cSld>
  <p:clrMapOvr>
    <a:masterClrMapping/>
  </p:clrMapOvr>
  <p:transition advTm="3766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WordArt 7"/>
          <p:cNvSpPr>
            <a:spLocks noChangeArrowheads="1" noChangeShapeType="1" noTextEdit="1"/>
          </p:cNvSpPr>
          <p:nvPr/>
        </p:nvSpPr>
        <p:spPr bwMode="auto">
          <a:xfrm>
            <a:off x="0" y="0"/>
            <a:ext cx="8001056" cy="1785926"/>
          </a:xfrm>
          <a:prstGeom prst="rect">
            <a:avLst/>
          </a:prstGeom>
        </p:spPr>
        <p:txBody>
          <a:bodyPr spcFirstLastPara="1" wrap="none" fromWordArt="1">
            <a:prstTxWarp prst="textArchDown">
              <a:avLst/>
            </a:prstTxWarp>
            <a:scene3d>
              <a:camera prst="perspectiveContrastingRightFacing"/>
              <a:lightRig rig="threePt" dir="t"/>
            </a:scene3d>
          </a:bodyPr>
          <a:lstStyle/>
          <a:p>
            <a:pPr algn="ctr"/>
            <a:r>
              <a:rPr lang="ru-RU" sz="6000" b="1" kern="10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  <a:reflection blurRad="6350" stA="60000" endA="900" endPos="58000" dir="5400000" sy="-100000" algn="bl" rotWithShape="0"/>
                </a:effectLst>
                <a:latin typeface="Times New Roman"/>
                <a:cs typeface="Times New Roman"/>
              </a:rPr>
              <a:t>Физкультминутка</a:t>
            </a:r>
            <a:endParaRPr lang="ru-RU" sz="6000" b="1" kern="10" dirty="0">
              <a:ln w="15875">
                <a:solidFill>
                  <a:srgbClr val="663300"/>
                </a:solidFill>
                <a:round/>
                <a:headEnd/>
                <a:tailEnd/>
              </a:ln>
              <a:solidFill>
                <a:schemeClr val="bg1"/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  <a:reflection blurRad="6350" stA="60000" endA="900" endPos="58000" dir="5400000" sy="-100000" algn="bl" rotWithShape="0"/>
              </a:effectLst>
              <a:latin typeface="Times New Roman"/>
              <a:cs typeface="Times New Roman"/>
            </a:endParaRPr>
          </a:p>
        </p:txBody>
      </p:sp>
      <p:sp>
        <p:nvSpPr>
          <p:cNvPr id="2052" name="Rectangle 9"/>
          <p:cNvSpPr>
            <a:spLocks noGrp="1" noChangeArrowheads="1"/>
          </p:cNvSpPr>
          <p:nvPr>
            <p:ph type="ctrTitle"/>
          </p:nvPr>
        </p:nvSpPr>
        <p:spPr>
          <a:xfrm>
            <a:off x="2714612" y="2357430"/>
            <a:ext cx="6700830" cy="1470025"/>
          </a:xfrm>
          <a:effectLst>
            <a:outerShdw dist="35921" dir="2700000" algn="ctr" rotWithShape="0">
              <a:srgbClr val="663300">
                <a:alpha val="50000"/>
              </a:srgbClr>
            </a:outerShdw>
          </a:effectLst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ru-RU" sz="3200" b="1" dirty="0" smtClean="0">
                <a:solidFill>
                  <a:schemeClr val="bg1">
                    <a:lumMod val="95000"/>
                  </a:schemeClr>
                </a:solidFill>
                <a:latin typeface="DejaVu Sans" pitchFamily="34" charset="0"/>
                <a:ea typeface="DejaVu Sans" pitchFamily="34" charset="0"/>
                <a:cs typeface="DejaVu Sans" pitchFamily="34" charset="0"/>
              </a:rPr>
              <a:t>Комплекс упражнений </a:t>
            </a:r>
            <a:br>
              <a:rPr lang="ru-RU" sz="3200" b="1" dirty="0" smtClean="0">
                <a:solidFill>
                  <a:schemeClr val="bg1">
                    <a:lumMod val="95000"/>
                  </a:schemeClr>
                </a:solidFill>
                <a:latin typeface="DejaVu Sans" pitchFamily="34" charset="0"/>
                <a:ea typeface="DejaVu Sans" pitchFamily="34" charset="0"/>
                <a:cs typeface="DejaVu Sans" pitchFamily="34" charset="0"/>
              </a:rPr>
            </a:br>
            <a:r>
              <a:rPr lang="ru-RU" sz="3200" b="1" dirty="0" smtClean="0">
                <a:solidFill>
                  <a:schemeClr val="bg1">
                    <a:lumMod val="95000"/>
                  </a:schemeClr>
                </a:solidFill>
                <a:latin typeface="DejaVu Sans" pitchFamily="34" charset="0"/>
                <a:ea typeface="DejaVu Sans" pitchFamily="34" charset="0"/>
                <a:cs typeface="DejaVu Sans" pitchFamily="34" charset="0"/>
              </a:rPr>
              <a:t>для глаз</a:t>
            </a:r>
          </a:p>
        </p:txBody>
      </p:sp>
      <p:pic>
        <p:nvPicPr>
          <p:cNvPr id="8" name="Picture 5" descr="F:\физминутка\mult (44)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91334" y="4000504"/>
            <a:ext cx="1709722" cy="2194542"/>
          </a:xfrm>
          <a:prstGeom prst="rect">
            <a:avLst/>
          </a:prstGeom>
          <a:noFill/>
        </p:spPr>
      </p:pic>
      <p:pic>
        <p:nvPicPr>
          <p:cNvPr id="8194" name="Picture 2" descr="K:\физминутка\11\ee608291e0ed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14414" y="4071942"/>
            <a:ext cx="2214546" cy="2386173"/>
          </a:xfrm>
          <a:prstGeom prst="rect">
            <a:avLst/>
          </a:prstGeom>
          <a:noFill/>
        </p:spPr>
      </p:pic>
    </p:spTree>
  </p:cSld>
  <p:clrMapOvr>
    <a:masterClrMapping/>
  </p:clrMapOvr>
  <p:transition advTm="4110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Documents and Settings\user\Рабочий стол\skazochnyy-dom-774x43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051" name="Picture 3" descr="C:\Documents and Settings\user\Рабочий стол\0_75b6b_156be9d9_M.png"/>
          <p:cNvPicPr>
            <a:picLocks noChangeAspect="1" noChangeArrowheads="1"/>
          </p:cNvPicPr>
          <p:nvPr/>
        </p:nvPicPr>
        <p:blipFill>
          <a:blip r:embed="rId3" cstate="print"/>
          <a:srcRect l="13461" t="22571" r="19737" b="22773"/>
          <a:stretch>
            <a:fillRect/>
          </a:stretch>
        </p:blipFill>
        <p:spPr bwMode="auto">
          <a:xfrm>
            <a:off x="214282" y="0"/>
            <a:ext cx="2182828" cy="1785950"/>
          </a:xfrm>
          <a:prstGeom prst="rect">
            <a:avLst/>
          </a:prstGeom>
          <a:noFill/>
        </p:spPr>
      </p:pic>
    </p:spTree>
  </p:cSld>
  <p:clrMapOvr>
    <a:masterClrMapping/>
  </p:clrMapOvr>
  <p:transition advTm="1573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path" presetSubtype="0" repeatCount="300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19653E-6 L 0.72743 -2.19653E-6 L 0.72743 0.72601 L 1.66667E-6 0.72601 L 1.66667E-6 -2.19653E-6 Z " pathEditMode="relative" rAng="0" ptsTypes="FFFFF">
                                      <p:cBhvr>
                                        <p:cTn id="6" dur="5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400" y="363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C:\Documents and Settings\user\Рабочий стол\66847302_1290280665_gav10015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" name="Picture 3" descr="C:\Users\lenovo\Desktop\ГИМНАСТИКА\37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3143248"/>
            <a:ext cx="2890542" cy="3253155"/>
          </a:xfrm>
          <a:prstGeom prst="rect">
            <a:avLst/>
          </a:prstGeom>
          <a:noFill/>
        </p:spPr>
      </p:pic>
      <p:pic>
        <p:nvPicPr>
          <p:cNvPr id="5" name="Picture 3" descr="C:\Users\lenovo\Desktop\ГИМНАСТИКА\37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57950" y="117601"/>
            <a:ext cx="2624919" cy="2954210"/>
          </a:xfrm>
          <a:prstGeom prst="rect">
            <a:avLst/>
          </a:prstGeom>
          <a:noFill/>
        </p:spPr>
      </p:pic>
      <p:pic>
        <p:nvPicPr>
          <p:cNvPr id="12" name="Picture 3" descr="C:\Users\lenovo\Desktop\ГИМНАСТИКА\37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3143248"/>
            <a:ext cx="2890542" cy="3253155"/>
          </a:xfrm>
          <a:prstGeom prst="rect">
            <a:avLst/>
          </a:prstGeom>
          <a:noFill/>
        </p:spPr>
      </p:pic>
      <p:pic>
        <p:nvPicPr>
          <p:cNvPr id="13" name="Picture 3" descr="C:\Users\lenovo\Desktop\ГИМНАСТИКА\37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53458" y="0"/>
            <a:ext cx="2890542" cy="3253155"/>
          </a:xfrm>
          <a:prstGeom prst="rect">
            <a:avLst/>
          </a:prstGeom>
          <a:noFill/>
        </p:spPr>
      </p:pic>
      <p:pic>
        <p:nvPicPr>
          <p:cNvPr id="14" name="Picture 3" descr="C:\Users\lenovo\Desktop\ГИМНАСТИКА\37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3143248"/>
            <a:ext cx="2890542" cy="3253155"/>
          </a:xfrm>
          <a:prstGeom prst="rect">
            <a:avLst/>
          </a:prstGeom>
          <a:noFill/>
        </p:spPr>
      </p:pic>
      <p:pic>
        <p:nvPicPr>
          <p:cNvPr id="15" name="Picture 3" descr="C:\Users\lenovo\Desktop\ГИМНАСТИКА\37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53458" y="0"/>
            <a:ext cx="2890542" cy="3253155"/>
          </a:xfrm>
          <a:prstGeom prst="rect">
            <a:avLst/>
          </a:prstGeom>
          <a:noFill/>
        </p:spPr>
      </p:pic>
    </p:spTree>
  </p:cSld>
  <p:clrMapOvr>
    <a:masterClrMapping/>
  </p:clrMapOvr>
  <p:transition advTm="1286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0"/>
                            </p:stCondLst>
                            <p:childTnLst>
                              <p:par>
                                <p:cTn id="47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8000"/>
                            </p:stCondLst>
                            <p:childTnLst>
                              <p:par>
                                <p:cTn id="53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9000"/>
                            </p:stCondLst>
                            <p:childTnLst>
                              <p:par>
                                <p:cTn id="5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0"/>
                            </p:stCondLst>
                            <p:childTnLst>
                              <p:par>
                                <p:cTn id="6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1000"/>
                            </p:stCondLst>
                            <p:childTnLst>
                              <p:par>
                                <p:cTn id="71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1" name="Picture 5" descr="C:\Users\lenovo\Desktop\ГИМНАСТИКА\4cb6c43f63e6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9458" name="Picture 2" descr="C:\Users\lenovo\Desktop\ГИМНАСТИКА\0b61c161b57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28992" y="3857628"/>
            <a:ext cx="2500330" cy="3210721"/>
          </a:xfrm>
          <a:prstGeom prst="rect">
            <a:avLst/>
          </a:prstGeom>
          <a:noFill/>
        </p:spPr>
      </p:pic>
      <p:pic>
        <p:nvPicPr>
          <p:cNvPr id="1026" name="Picture 2" descr="K:\физминутка\ГИМНАСТИКА\0b61c161b574.png"/>
          <p:cNvPicPr>
            <a:picLocks noChangeAspect="1" noChangeArrowheads="1"/>
          </p:cNvPicPr>
          <p:nvPr/>
        </p:nvPicPr>
        <p:blipFill>
          <a:blip r:embed="rId4" cstate="print"/>
          <a:srcRect l="13562" t="43605" r="16445"/>
          <a:stretch>
            <a:fillRect/>
          </a:stretch>
        </p:blipFill>
        <p:spPr bwMode="auto">
          <a:xfrm>
            <a:off x="3714744" y="-1921757"/>
            <a:ext cx="1857388" cy="1921757"/>
          </a:xfrm>
          <a:prstGeom prst="rect">
            <a:avLst/>
          </a:prstGeom>
          <a:noFill/>
        </p:spPr>
      </p:pic>
    </p:spTree>
  </p:cSld>
  <p:clrMapOvr>
    <a:masterClrMapping/>
  </p:clrMapOvr>
  <p:transition advTm="1268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82 0.20323 L 0.00417 -1.0827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" y="-6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4.39306E-6 L -2.5E-6 1.41549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17 0.20323 L -0.01163 -1.07237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" y="-6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6000"/>
                            </p:stCondLst>
                            <p:childTnLst>
                              <p:par>
                                <p:cTn id="1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99 -0.14728 L -2.5E-6 1.35237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" y="7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000"/>
                            </p:stCondLst>
                            <p:childTnLst>
                              <p:par>
                                <p:cTn id="17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17 0.20323 L -0.01163 -1.08278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" y="-6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0"/>
                            </p:stCondLst>
                            <p:childTnLst>
                              <p:par>
                                <p:cTn id="2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4.39306E-6 L -2.5E-6 1.40485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7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C:\Users\lenovo\Desktop\ГИМНАСТИКА\134b50841ab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9512"/>
          </a:xfrm>
          <a:prstGeom prst="rect">
            <a:avLst/>
          </a:prstGeom>
          <a:noFill/>
        </p:spPr>
      </p:pic>
      <p:pic>
        <p:nvPicPr>
          <p:cNvPr id="20482" name="Picture 2" descr="C:\Users\lenovo\Desktop\ГИМНАСТИКА\Didl копия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1714488"/>
            <a:ext cx="2690818" cy="2690818"/>
          </a:xfrm>
          <a:prstGeom prst="rect">
            <a:avLst/>
          </a:prstGeom>
          <a:noFill/>
        </p:spPr>
      </p:pic>
    </p:spTree>
  </p:cSld>
  <p:clrMapOvr>
    <a:masterClrMapping/>
  </p:clrMapOvr>
  <p:transition advTm="1251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7049 -0.00902 L 1.02257 0.0013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7" y="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2951 0.01202 L -0.31632 0.01202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7049 -0.01965 L 1.02257 -0.00902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7" y="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6000"/>
                            </p:stCondLst>
                            <p:childTnLst>
                              <p:par>
                                <p:cTn id="14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2951 0.03283 L -0.31632 0.00139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3" y="-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000"/>
                            </p:stCondLst>
                            <p:childTnLst>
                              <p:par>
                                <p:cTn id="1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7049 0.00139 L 1.01458 0.01202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3" y="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0"/>
                            </p:stCondLst>
                            <p:childTnLst>
                              <p:par>
                                <p:cTn id="20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2951 0.05387 L -0.31632 0.00139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3" y="-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вал 4"/>
          <p:cNvSpPr/>
          <p:nvPr/>
        </p:nvSpPr>
        <p:spPr>
          <a:xfrm>
            <a:off x="214282" y="428604"/>
            <a:ext cx="8572560" cy="6143668"/>
          </a:xfrm>
          <a:prstGeom prst="ellipse">
            <a:avLst/>
          </a:prstGeom>
          <a:blipFill>
            <a:blip r:embed="rId2" cstate="print"/>
            <a:tile tx="0" ty="0" sx="100000" sy="100000" flip="none" algn="tl"/>
          </a:blipFill>
          <a:ln w="774700" cap="rnd" cmpd="thinThick">
            <a:solidFill>
              <a:schemeClr val="accent1"/>
            </a:solidFill>
            <a:prstDash val="solid"/>
          </a:ln>
          <a:effectLst>
            <a:innerShdw blurRad="114300">
              <a:schemeClr val="tx2"/>
            </a:innerShdw>
          </a:effectLst>
          <a:scene3d>
            <a:camera prst="orthographicFront">
              <a:rot lat="1200000" lon="0" rev="0"/>
            </a:camera>
            <a:lightRig rig="twoPt" dir="t"/>
          </a:scene3d>
          <a:sp3d prstMaterial="flat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1506" name="Picture 2" descr="C:\Users\lenovo\Desktop\ГИМНАСТИКА\15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43636" y="642918"/>
            <a:ext cx="2143172" cy="1201255"/>
          </a:xfrm>
          <a:prstGeom prst="rect">
            <a:avLst/>
          </a:prstGeom>
          <a:noFill/>
        </p:spPr>
      </p:pic>
    </p:spTree>
  </p:cSld>
  <p:clrMapOvr>
    <a:masterClrMapping/>
  </p:clrMapOvr>
  <p:transition advTm="1292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path" presetSubtype="0" repeatCount="300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75 0.31052 C -0.57639 0.0548 -0.42795 -0.10474 -0.26198 -0.10474 C -0.09705 -0.10474 0.05174 0.0548 0.15191 0.31052 C 0.05174 0.56486 -0.09705 0.72717 -0.26198 0.72717 C -0.42795 0.72717 -0.57639 0.56486 -0.675 0.31052 Z " pathEditMode="relative" rAng="0" ptsTypes="fffff">
                                      <p:cBhvr>
                                        <p:cTn id="6" dur="20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3" y="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6000"/>
                            </p:stCondLst>
                            <p:childTnLst>
                              <p:par>
                                <p:cTn id="8" presetID="12" presetClass="path" presetSubtype="0" repeatCount="300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191 0.31052 C 0.05209 0.06266 -0.09618 -0.09318 -0.26163 -0.09318 C -0.42708 -0.09318 -0.57778 0.06266 -0.675 0.31052 C -0.57778 0.55769 -0.42708 0.71422 -0.26163 0.71422 C -0.09618 0.71422 0.05209 0.55769 0.15191 0.31052 Z " pathEditMode="relative" rAng="0" ptsTypes="fffff">
                                      <p:cBhvr>
                                        <p:cTn id="9" dur="20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Users\lenovo\Desktop\ГИМНАСТИКА\57da8d9bdab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59"/>
            <a:ext cx="9144000" cy="6859512"/>
          </a:xfrm>
          <a:prstGeom prst="rect">
            <a:avLst/>
          </a:prstGeom>
          <a:noFill/>
        </p:spPr>
      </p:pic>
      <p:pic>
        <p:nvPicPr>
          <p:cNvPr id="22531" name="Picture 3" descr="C:\Users\lenovo\Desktop\ГИМНАСТИКА\f52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4714884"/>
            <a:ext cx="1006159" cy="1852610"/>
          </a:xfrm>
          <a:prstGeom prst="rect">
            <a:avLst/>
          </a:prstGeom>
          <a:noFill/>
        </p:spPr>
      </p:pic>
      <p:pic>
        <p:nvPicPr>
          <p:cNvPr id="22532" name="Picture 4" descr="C:\Users\lenovo\Desktop\ГИМНАСТИКА\f52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214290"/>
            <a:ext cx="967361" cy="1781172"/>
          </a:xfrm>
          <a:prstGeom prst="rect">
            <a:avLst/>
          </a:prstGeom>
          <a:noFill/>
        </p:spPr>
      </p:pic>
      <p:pic>
        <p:nvPicPr>
          <p:cNvPr id="22533" name="Picture 5" descr="C:\Users\lenovo\Desktop\ГИМНАСТИКА\f52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21446" y="4791076"/>
            <a:ext cx="1122554" cy="2066924"/>
          </a:xfrm>
          <a:prstGeom prst="rect">
            <a:avLst/>
          </a:prstGeom>
          <a:noFill/>
        </p:spPr>
      </p:pic>
      <p:pic>
        <p:nvPicPr>
          <p:cNvPr id="22534" name="Picture 6" descr="C:\Users\lenovo\Desktop\ГИМНАСТИКА\f52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96448" y="0"/>
            <a:ext cx="1047552" cy="1928826"/>
          </a:xfrm>
          <a:prstGeom prst="rect">
            <a:avLst/>
          </a:prstGeom>
          <a:noFill/>
        </p:spPr>
      </p:pic>
      <p:pic>
        <p:nvPicPr>
          <p:cNvPr id="22536" name="Picture 8" descr="C:\Users\lenovo\Desktop\ГИМНАСТИКА\18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624" y="4632552"/>
            <a:ext cx="1214446" cy="1535985"/>
          </a:xfrm>
          <a:prstGeom prst="rect">
            <a:avLst/>
          </a:prstGeom>
          <a:noFill/>
        </p:spPr>
      </p:pic>
    </p:spTree>
  </p:cSld>
  <p:clrMapOvr>
    <a:masterClrMapping/>
  </p:clrMapOvr>
  <p:transition advTm="1789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5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5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5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9.82659E-7 L -0.01649 -0.66844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225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00" y="-33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649 -0.66844 L 0.85903 0.00647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225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800" y="337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5903 0.00647 L 0.85104 -0.69619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225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0" y="-35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500"/>
                            </p:stCondLst>
                            <p:childTnLst>
                              <p:par>
                                <p:cTn id="2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702 -0.69619 L -4.44444E-6 4.04624E-7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225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400" y="348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8500"/>
                            </p:stCondLst>
                            <p:childTnLst>
                              <p:par>
                                <p:cTn id="2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6.35838E-7 L -0.01562 -0.67121 " pathEditMode="relative" ptsTypes="AA">
                                      <p:cBhvr>
                                        <p:cTn id="24" dur="2000" fill="hold"/>
                                        <p:tgtEl>
                                          <p:spTgt spid="225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500"/>
                            </p:stCondLst>
                            <p:childTnLst>
                              <p:par>
                                <p:cTn id="2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649 -0.66844 L 0.85765 0.02381 " pathEditMode="relative" ptsTypes="AA">
                                      <p:cBhvr>
                                        <p:cTn id="27" dur="2000" fill="hold"/>
                                        <p:tgtEl>
                                          <p:spTgt spid="225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500"/>
                            </p:stCondLst>
                            <p:childTnLst>
                              <p:par>
                                <p:cTn id="2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5903 0.00647 L 0.85104 -0.71723 " pathEditMode="relative" ptsTypes="AA">
                                      <p:cBhvr>
                                        <p:cTn id="30" dur="2000" fill="hold"/>
                                        <p:tgtEl>
                                          <p:spTgt spid="225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4500"/>
                            </p:stCondLst>
                            <p:childTnLst>
                              <p:par>
                                <p:cTn id="3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5104 -0.69619 L 0.00052 -0.00393 " pathEditMode="relative" ptsTypes="AA">
                                      <p:cBhvr>
                                        <p:cTn id="33" dur="2000" fill="hold"/>
                                        <p:tgtEl>
                                          <p:spTgt spid="225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C:\Users\lenovo\Desktop\ГИМНАСТИКА\9506e082c5af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59"/>
            <a:ext cx="9144000" cy="6859512"/>
          </a:xfrm>
          <a:prstGeom prst="rect">
            <a:avLst/>
          </a:prstGeom>
          <a:noFill/>
        </p:spPr>
      </p:pic>
      <p:pic>
        <p:nvPicPr>
          <p:cNvPr id="23555" name="Picture 3" descr="F:\физминутка\butterfly (19)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29058" y="3357562"/>
            <a:ext cx="1071570" cy="1071570"/>
          </a:xfrm>
          <a:prstGeom prst="rect">
            <a:avLst/>
          </a:prstGeom>
          <a:noFill/>
        </p:spPr>
      </p:pic>
      <p:pic>
        <p:nvPicPr>
          <p:cNvPr id="23556" name="Picture 4" descr="F:\физминутка\butterfly (89)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91400" y="4357694"/>
            <a:ext cx="1752600" cy="1514475"/>
          </a:xfrm>
          <a:prstGeom prst="rect">
            <a:avLst/>
          </a:prstGeom>
          <a:noFill/>
        </p:spPr>
      </p:pic>
      <p:pic>
        <p:nvPicPr>
          <p:cNvPr id="23557" name="Picture 5" descr="F:\физминутка\butterfly (30)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508615"/>
            <a:ext cx="1643074" cy="1349385"/>
          </a:xfrm>
          <a:prstGeom prst="rect">
            <a:avLst/>
          </a:prstGeom>
          <a:noFill/>
        </p:spPr>
      </p:pic>
    </p:spTree>
  </p:cSld>
  <p:clrMapOvr>
    <a:masterClrMapping/>
  </p:clrMapOvr>
  <p:transition advTm="1981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05556E-6 -4.79769E-6 C -0.01614 0.00832 -0.01857 0.00578 -0.03975 0.00416 C -0.04982 -0.00023 -0.05312 -0.00994 -0.06041 -0.01896 C -0.06492 -0.03792 -0.06735 -0.0622 -0.06041 -0.08046 C -0.05659 -0.09017 -0.04947 -0.09572 -0.04288 -0.10173 C -0.03854 -0.10543 -0.0361 -0.11237 -0.03176 -0.1163 C -0.02395 -0.12324 -0.01562 -0.12694 -0.00642 -0.12902 C 0.00956 -0.12809 0.02605 -0.1311 0.04133 -0.12485 C 0.07744 -0.11006 0.0191 -0.12971 0.054 -0.11838 C 0.06459 -0.10428 0.05174 -0.11907 0.06667 -0.11006 C 0.07015 -0.10798 0.0731 -0.10428 0.07622 -0.10173 C 0.07761 -0.10035 0.07935 -0.10035 0.08091 -0.09942 C 0.08994 -0.09341 0.08212 -0.09757 0.0889 -0.09087 C 0.10331 -0.07653 0.09445 -0.08809 0.10157 -0.07815 C 0.10574 -0.06127 0.09931 -0.08416 0.10799 -0.06566 C 0.1106 -0.06035 0.11233 -0.05433 0.11424 -0.04855 C 0.11563 -0.04462 0.11737 -0.03607 0.11737 -0.03607 C 0.11893 -0.00324 0.12067 0.02682 0.11112 0.05711 C 0.10851 0.06543 0.10869 0.0726 0.10469 0.08023 C 0.10261 0.08879 0.10087 0.09226 0.09515 0.09711 C 0.09133 0.1052 0.08629 0.11445 0.07935 0.11838 C 0.07622 0.12023 0.0698 0.12254 0.0698 0.12254 C 0.05417 0.13873 0.02987 0.13688 0.01112 0.14382 C 0.00105 0.15237 -0.00711 0.1496 -0.01909 0.14798 C -0.02586 0.14567 -0.03124 0.14081 -0.03819 0.13942 C -0.071 0.13272 -0.03871 0.14081 -0.06041 0.13526 C -0.07117 0.12948 -0.07916 0.11931 -0.09044 0.1163 C -0.09149 0.11491 -0.09235 0.11306 -0.09374 0.11191 C -0.09513 0.11075 -0.09722 0.11145 -0.09843 0.10983 C -0.10121 0.10613 -0.10208 0.10081 -0.10485 0.09711 C -0.10694 0.08902 -0.11128 0.08578 -0.11423 0.07815 C -0.12117 0.05989 -0.12343 0.03838 -0.13176 0.02104 C -0.13524 0.00254 -0.13819 -0.01457 -0.13975 -0.03376 C -0.13871 -0.05433 -0.13836 -0.08139 -0.13333 -0.10173 C -0.13281 -0.10566 -0.13281 -0.11006 -0.13176 -0.11422 C -0.13124 -0.11653 -0.12933 -0.11815 -0.12864 -0.12046 C -0.12308 -0.14035 -0.13124 -0.12324 -0.12378 -0.13734 C -0.11944 -0.16139 -0.10989 -0.18358 -0.09687 -0.20092 C -0.09062 -0.20925 -0.08159 -0.21526 -0.07465 -0.22196 C -0.06874 -0.22751 -0.06892 -0.23399 -0.06041 -0.23676 C -0.05381 -0.23884 -0.04913 -0.24208 -0.04288 -0.24532 C -0.03281 -0.2504 -0.02152 -0.25156 -0.0111 -0.25364 C 0.01858 -0.25272 0.05226 -0.25433 0.08247 -0.2474 C 0.09706 -0.24393 0.09428 -0.24416 0.10626 -0.23884 C 0.11112 -0.23676 0.12067 -0.2326 0.12067 -0.2326 C 0.12709 -0.22682 0.13421 -0.22636 0.14133 -0.22196 C 0.16268 -0.20902 0.14549 -0.21757 0.16355 -0.20925 C 0.16511 -0.20717 0.16633 -0.20439 0.16824 -0.203 C 0.17223 -0.2 0.18091 -0.19653 0.18091 -0.19653 C 0.18716 -0.19006 0.19219 -0.18751 0.19844 -0.18173 C 0.20452 -0.16971 0.20001 -0.17711 0.21424 -0.16277 C 0.21633 -0.16069 0.21719 -0.15699 0.2191 -0.15445 C 0.23021 -0.13965 0.22327 -0.15168 0.23334 -0.13965 C 0.24341 -0.12763 0.25331 -0.11561 0.26181 -0.10173 C 0.2639 -0.09133 0.26858 -0.08324 0.27292 -0.07399 C 0.27605 -0.06751 0.28247 -0.05503 0.28247 -0.05503 C 0.28751 -0.03445 0.29428 -0.01711 0.30157 0.00208 C 0.30296 0.00555 0.3066 0.01734 0.30799 0.02312 C 0.30903 0.02728 0.31008 0.03168 0.31112 0.03584 C 0.31164 0.03792 0.31268 0.04231 0.31268 0.04231 C 0.31129 0.12925 0.32344 0.11746 0.30157 0.1563 C 0.29914 0.16648 0.29462 0.17226 0.28733 0.17549 C 0.28334 0.18081 0.27865 0.1889 0.27292 0.19237 C 0.26771 0.19538 0.25712 0.20069 0.25712 0.20069 C 0.25278 0.20671 0.24896 0.20717 0.24289 0.20925 C 0.23438 0.21642 0.22396 0.22081 0.21424 0.22405 C 0.20053 0.23561 0.18577 0.24856 0.16962 0.25341 C 0.15851 0.26127 0.13942 0.26937 0.12692 0.2726 C 0.12032 0.2763 0.11442 0.28116 0.10799 0.28532 C 0.10556 0.28694 0.09914 0.28856 0.09688 0.28948 C 0.07917 0.29642 0.06129 0.3015 0.04289 0.30428 C 0.00035 0.30266 -0.03385 0.29804 -0.07465 0.28948 C -0.0835 0.28555 -0.09253 0.28208 -0.10156 0.27908 C -0.1111 0.2726 -0.10555 0.27584 -0.11753 0.27052 C -0.11909 0.26983 -0.12222 0.26844 -0.12222 0.26844 C -0.12794 0.26104 -0.13211 0.26035 -0.13975 0.2578 C -0.14965 0.2511 -0.15624 0.23723 -0.16666 0.2326 C -0.17673 0.2185 -0.16145 0.23931 -0.17465 0.22405 C -0.18194 0.21572 -0.18697 0.20555 -0.19374 0.19653 C -0.21024 0.17457 -0.19027 0.21064 -0.20485 0.1859 C -0.20781 0.18104 -0.21128 0.17272 -0.21423 0.16694 C -0.21527 0.16486 -0.21753 0.16069 -0.21753 0.16069 C -0.21926 0.15376 -0.22239 0.14867 -0.22378 0.1415 C -0.23072 0.10382 -0.23506 0.0659 -0.23975 0.02752 C -0.23923 -0.00786 -0.24357 -0.06705 -0.23333 -0.10774 C -0.22847 -0.14705 -0.21926 -0.18289 -0.19999 -0.21364 C -0.19409 -0.22312 -0.19062 -0.23445 -0.18419 -0.24324 C -0.17569 -0.27006 -0.15798 -0.28647 -0.14288 -0.30659 C -0.14149 -0.30844 -0.14114 -0.31098 -0.13975 -0.31283 C -0.13315 -0.32162 -0.12326 -0.32878 -0.11423 -0.33202 C -0.08315 -0.363 -0.04305 -0.37803 -0.00485 -0.38474 C 0.00105 -0.38566 0.00678 -0.38821 0.01268 -0.3889 C 0.02796 -0.39075 0.05869 -0.39329 0.05869 -0.39329 C 0.08403 -0.39168 0.10712 -0.38798 0.13178 -0.38266 C 0.14046 -0.37572 0.14393 -0.3741 0.154 -0.37202 C 0.16146 -0.36532 0.16962 -0.36208 0.17778 -0.35722 C 0.1941 -0.34751 0.17153 -0.35769 0.18733 -0.35098 C 0.20313 -0.33688 0.2191 -0.32277 0.2349 -0.30867 C 0.24028 -0.30381 0.24532 -0.29873 0.2507 -0.29387 C 0.25383 -0.29087 0.26025 -0.28532 0.26025 -0.28532 C 0.26858 -0.26936 0.27917 -0.25549 0.2889 -0.24092 C 0.29549 -0.23121 0.29983 -0.21896 0.30626 -0.20925 C 0.30869 -0.20555 0.31199 -0.20277 0.31424 -0.19884 C 0.32049 -0.18821 0.3257 -0.17572 0.33178 -0.16485 C 0.33716 -0.15537 0.33837 -0.14751 0.34445 -0.13965 C 0.34549 -0.13688 0.34636 -0.13387 0.34758 -0.1311 C 0.34896 -0.12809 0.35122 -0.12601 0.35244 -0.12254 C 0.35348 -0.12 0.35313 -0.11676 0.354 -0.11422 C 0.35643 -0.10659 0.36025 -0.09826 0.36355 -0.09087 C 0.36494 -0.07954 0.36615 -0.07352 0.3698 -0.06335 C 0.37153 -0.04925 0.37466 -0.02751 0.37778 -0.0148 C 0.37883 -0.01063 0.38091 -0.00208 0.38091 -0.00208 C 0.38369 0.04347 0.38612 0.08763 0.37935 0.13318 C 0.37657 0.15214 0.37275 0.17226 0.36181 0.1859 C 0.3599 0.19214 0.35938 0.19908 0.35712 0.20509 C 0.35365 0.21434 0.3474 0.22197 0.34289 0.23029 C 0.33664 0.24185 0.34341 0.23723 0.3349 0.24093 C 0.33178 0.25411 0.3356 0.24208 0.32379 0.2578 C 0.3224 0.25965 0.32206 0.26243 0.32067 0.26428 C 0.31928 0.26613 0.31719 0.26682 0.31581 0.26844 C 0.30278 0.2837 0.31355 0.27538 0.30157 0.28324 C 0.29289 0.2948 0.28369 0.31168 0.27136 0.317 C 0.26129 0.32624 0.25157 0.33572 0.24133 0.34451 C 0.23438 0.35052 0.229 0.35653 0.22067 0.35931 C 0.2066 0.3711 0.21268 0.36786 0.20313 0.37202 C 0.18924 0.38428 0.17188 0.3896 0.15556 0.39306 C 0.10521 0.39237 0.05504 0.39237 0.00469 0.39098 C -0.00781 0.39075 -0.02239 0.38081 -0.03489 0.37827 C -0.046 0.37341 -0.05833 0.37318 -0.06979 0.36994 C -0.08437 0.36578 -0.09791 0.36 -0.11267 0.35723 C -0.13454 0.34775 -0.15694 0.34312 -0.17933 0.33619 C -0.1894 0.33318 -0.19583 0.32624 -0.20485 0.32139 C -0.22326 0.31122 -0.24235 0.30451 -0.26197 0.30012 C -0.27308 0.29503 -0.2684 0.29734 -0.27621 0.29387 C -0.27777 0.29318 -0.2809 0.29156 -0.2809 0.29156 C -0.29183 0.28208 -0.2868 0.28463 -0.29531 0.28116 C -0.30989 0.26821 -0.3019 0.27584 -0.31909 0.2578 C -0.3243 0.25249 -0.32621 0.24578 -0.33176 0.24093 C -0.33437 0.23052 -0.33992 0.22497 -0.34131 0.21341 C -0.3434 0.197 -0.34444 0.18312 -0.35086 0.16902 C -0.35312 0.14543 -0.35104 0.15746 -0.35711 0.13318 C -0.36024 0.12023 -0.36041 0.1059 -0.36354 0.09295 C -0.36475 0.08139 -0.36649 0.07052 -0.36822 0.05919 C -0.37065 0.00948 -0.37725 -0.04439 -0.36822 -0.09295 C -0.36718 -0.10566 -0.36597 -0.11838 -0.3651 -0.1311 C -0.36406 -0.1452 -0.36197 -0.17341 -0.36197 -0.17341 C -0.36145 -0.18821 -0.36128 -0.203 -0.36041 -0.2178 C -0.36024 -0.22058 -0.35902 -0.22335 -0.35867 -0.22613 C -0.35746 -0.23445 -0.35555 -0.25156 -0.35555 -0.25156 C -0.35416 -0.28162 -0.35277 -0.2941 -0.34444 -0.31931 C -0.34288 -0.32948 -0.34097 -0.33595 -0.33645 -0.34451 C -0.3302 -0.37063 -0.3177 -0.39352 -0.30312 -0.41225 C -0.30086 -0.41503 -0.29774 -0.41595 -0.29531 -0.4185 C -0.28628 -0.42751 -0.27777 -0.43699 -0.26666 -0.44185 C -0.23229 -0.4763 -0.17864 -0.47838 -0.13819 -0.48208 C -0.11058 -0.48462 -0.08333 -0.49179 -0.05555 -0.49248 C -0.01267 -0.49364 0.03004 -0.4941 0.07292 -0.4948 C 0.10261 -0.49364 0.12987 -0.49364 0.15869 -0.48832 C 0.17952 -0.48439 0.19879 -0.47468 0.2191 -0.46936 C 0.2264 -0.46451 0.23351 -0.46127 0.24133 -0.45873 C 0.24341 -0.45734 0.24532 -0.45549 0.24758 -0.45457 C 0.25018 -0.45341 0.25313 -0.45387 0.25556 -0.45248 C 0.25695 -0.45179 0.2573 -0.44902 0.25869 -0.44809 C 0.2606 -0.4467 0.26303 -0.4467 0.26511 -0.44601 C 0.2731 -0.44069 0.28021 -0.43491 0.2889 -0.43121 C 0.29619 -0.42405 0.30383 -0.41734 0.31112 -0.41017 C 0.31285 -0.40832 0.31407 -0.40555 0.31581 -0.4037 C 0.31737 -0.40208 0.3191 -0.40092 0.32067 -0.39954 C 0.32501 -0.39191 0.32744 -0.38774 0.33334 -0.38266 C 0.34028 -0.37017 0.33612 -0.37665 0.34601 -0.3637 C 0.34879 -0.36023 0.35556 -0.35514 0.35556 -0.35514 C 0.35834 -0.34936 0.36216 -0.34566 0.36511 -0.34035 C 0.37206 -0.32809 0.37622 -0.31468 0.38247 -0.30243 C 0.3856 -0.28555 0.38733 -0.26844 0.39046 -0.25156 C 0.39219 -0.24254 0.39619 -0.23491 0.39844 -0.22613 C 0.40157 -0.2141 0.40244 -0.20069 0.40799 -0.19029 C 0.4165 -0.1563 0.42657 -0.14798 0.44914 -0.13318 C 0.4573 -0.12786 0.4691 -0.11653 0.47778 -0.11422 C 0.4849 -0.11237 0.49827 -0.11098 0.50469 -0.11006 C 0.5264 -0.11075 0.5481 -0.10983 0.5698 -0.11214 C 0.58924 -0.11422 0.60261 -0.13688 0.61737 -0.15006 C 0.62275 -0.16069 0.6191 -0.15514 0.63021 -0.16485 L 0.63021 -0.16485 C 0.63126 -0.16624 0.63334 -0.16925 0.63334 -0.16925 " pathEditMode="relative" ptsTypes="fffffffffffffffffffffffffffffffffffffffffffffffffffffffffffffffffffffffffffffffffffffffffffffffffffffffffffffffffffffffffffffffffffffffffffffffffffffffffffffffffffffffffffffffffffffFfA">
                                      <p:cBhvr>
                                        <p:cTn id="6" dur="5000" fill="hold"/>
                                        <p:tgtEl>
                                          <p:spTgt spid="235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0"/>
                            </p:stCondLst>
                            <p:childTnLst>
                              <p:par>
                                <p:cTn id="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35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35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500"/>
                            </p:stCondLst>
                            <p:childTnLst>
                              <p:par>
                                <p:cTn id="1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3.06358E-6 C 0.00156 -0.01041 0.00208 -0.02012 0.00798 -0.02775 C 0.01007 -0.03584 0.01441 -0.04255 0.01909 -0.04856 C 0.02274 -0.06312 0.01996 -0.05804 0.02534 -0.0659 C 0.02587 -0.06798 0.02621 -0.07029 0.02691 -0.07191 C 0.02778 -0.07422 0.02934 -0.07607 0.03021 -0.07815 C 0.03646 -0.09642 0.02986 -0.08602 0.03646 -0.09526 C 0.03854 -0.10382 0.0408 -0.11214 0.04288 -0.1207 C 0.0434 -0.12278 0.04392 -0.12509 0.04444 -0.12694 C 0.04496 -0.12902 0.046 -0.13318 0.046 -0.13318 C 0.04809 -0.15307 0.04965 -0.16995 0.05069 -0.19029 C 0.05121 -0.24671 0.05243 -0.30289 0.05243 -0.35954 C 0.05243 -0.37688 0.05382 -0.40763 0.04288 -0.42289 C 0.03837 -0.44116 0.04479 -0.4185 0.03802 -0.4333 C 0.03715 -0.43515 0.0375 -0.43792 0.03646 -0.43977 C 0.03298 -0.44578 0.02187 -0.45365 0.01736 -0.45873 C 0.0092 -0.46798 0.01649 -0.46359 0.00798 -0.46752 C 0.0026 -0.47422 -0.00347 -0.48047 -0.00955 -0.48648 C -0.0158 -0.49873 -0.02222 -0.51145 -0.03021 -0.52208 C -0.04167 -0.53734 -0.0566 -0.54636 -0.06979 -0.55815 C -0.07691 -0.5718 -0.08802 -0.58012 -0.09688 -0.59191 C -0.10122 -0.59769 -0.104 -0.60671 -0.10799 -0.61318 C -0.11285 -0.62104 -0.11841 -0.62891 -0.12379 -0.6363 C -0.12865 -0.64278 -0.13525 -0.64393 -0.14132 -0.64694 C -0.15538 -0.65365 -0.16841 -0.66197 -0.18264 -0.66798 C -0.18872 -0.67654 -0.18212 -0.66891 -0.19202 -0.67445 C -0.19375 -0.67538 -0.19514 -0.67769 -0.19705 -0.67862 C -0.2 -0.68047 -0.2066 -0.68278 -0.2066 -0.68278 C -0.21667 -0.69249 -0.23073 -0.69411 -0.24288 -0.69758 C -0.26476 -0.70382 -0.28559 -0.71006 -0.30799 -0.71237 C -0.32604 -0.717 -0.30938 -0.71307 -0.34288 -0.71677 C -0.37986 -0.7207 -0.41702 -0.72578 -0.454 -0.72925 C -0.49844 -0.72833 -0.54306 -0.73133 -0.58733 -0.72509 C -0.59531 -0.72393 -0.60174 -0.71538 -0.60955 -0.71237 C -0.63472 -0.70243 -0.66268 -0.70012 -0.68889 -0.69758 C -0.69514 -0.69549 -0.70191 -0.69642 -0.70799 -0.69341 C -0.71441 -0.69041 -0.72379 -0.67931 -0.73021 -0.67445 C -0.73733 -0.66914 -0.74479 -0.66821 -0.75243 -0.66382 C -0.75729 -0.66104 -0.76181 -0.65781 -0.76667 -0.65526 C -0.77136 -0.65295 -0.78091 -0.64902 -0.78091 -0.64902 C -0.78559 -0.64301 -0.78889 -0.6363 -0.79375 -0.63006 C -0.79584 -0.62104 -0.80087 -0.61642 -0.80486 -0.60902 C -0.80764 -0.59723 -0.80955 -0.58775 -0.81424 -0.57711 C -0.81476 -0.57365 -0.81511 -0.57018 -0.81597 -0.56648 C -0.81667 -0.56347 -0.81841 -0.56116 -0.8191 -0.55815 C -0.81997 -0.55422 -0.81997 -0.5496 -0.82066 -0.54544 C -0.82101 -0.54336 -0.8217 -0.54128 -0.82222 -0.53919 C -0.82431 -0.52208 -0.8283 -0.50567 -0.83021 -0.48833 C -0.83281 -0.46451 -0.83351 -0.43954 -0.8382 -0.41665 C -0.83993 -0.35515 -0.84184 -0.31885 -0.84288 -0.25156 C -0.84202 -0.20555 -0.84462 -0.17896 -0.8382 -0.13966 C -0.83663 -0.12995 -0.83507 -0.11977 -0.83334 -0.11006 C -0.83247 -0.10567 -0.83021 -0.09734 -0.83021 -0.09734 C -0.82743 -0.07515 -0.82275 -0.05295 -0.81754 -0.03168 C -0.81493 -0.02128 -0.81563 -0.01457 -0.80955 -0.00671 C -0.80625 0.01572 -0.79219 0.04901 -0.77934 0.06543 C -0.77604 0.07653 -0.77118 0.08601 -0.76354 0.09271 C -0.75729 0.10589 -0.74653 0.12162 -0.7349 0.12647 C -0.72882 0.13757 -0.7191 0.14381 -0.70955 0.14982 C -0.70799 0.1519 -0.70677 0.15491 -0.70486 0.1563 C -0.70191 0.15838 -0.69531 0.16069 -0.69531 0.16069 C -0.67813 0.17734 -0.70018 0.15768 -0.68091 0.16901 C -0.67952 0.16971 -0.67917 0.17248 -0.67778 0.17341 C -0.67153 0.17826 -0.66858 0.17757 -0.66198 0.17965 C -0.65278 0.18266 -0.64601 0.1882 -0.63646 0.19029 C -0.61042 0.20185 -0.58264 0.20462 -0.55573 0.20925 C -0.53872 0.21225 -0.5217 0.21433 -0.50486 0.2178 C -0.48837 0.22127 -0.47205 0.22774 -0.45556 0.2326 C -0.43941 0.24323 -0.41945 0.24 -0.40156 0.243 C -0.379 0.24231 -0.35608 0.24208 -0.33334 0.24092 C -0.31163 0.23977 -0.28993 0.22196 -0.26979 0.21341 C -0.26285 0.20716 -0.25573 0.20462 -0.24757 0.20069 C -0.24167 0.19768 -0.23542 0.19075 -0.23021 0.18589 C -0.2257 0.17688 -0.22049 0.17503 -0.21424 0.16901 C -0.20608 0.16115 -0.19913 0.15098 -0.19202 0.1415 C -0.18299 0.12948 -0.179 0.11075 -0.16979 0.09942 C -0.16684 0.09133 -0.16302 0.08393 -0.16042 0.07607 C -0.15764 0.06774 -0.15764 0.06381 -0.15243 0.05711 C -0.15087 0.04809 -0.14913 0.04162 -0.14601 0.03352 C -0.14167 0.01017 -0.14775 0.03907 -0.14132 0.01896 C -0.13733 0.00647 -0.13646 -0.00833 -0.13334 -0.02128 C -0.13021 -0.05018 -0.12795 -0.07885 -0.12535 -0.10775 C -0.12483 -0.12625 -0.12466 -0.14451 -0.12379 -0.16301 C -0.12292 -0.18012 -0.11788 -0.19838 -0.11597 -0.21573 C -0.11424 -0.29041 -0.11302 -0.28671 -0.11597 -0.35515 C -0.11667 -0.37249 -0.11979 -0.39584 -0.12709 -0.41041 C -0.12969 -0.42451 -0.13681 -0.43168 -0.14445 -0.44185 C -0.14948 -0.44856 -0.14983 -0.45573 -0.15712 -0.45873 C -0.16146 -0.46636 -0.16389 -0.4726 -0.16979 -0.47769 C -0.17604 -0.49018 -0.17952 -0.49688 -0.18733 -0.50729 C -0.1915 -0.5126 -0.19271 -0.51746 -0.19844 -0.52 C -0.20278 -0.52602 -0.20747 -0.52602 -0.21285 -0.53064 C -0.22118 -0.53804 -0.21007 -0.53226 -0.22066 -0.53688 C -0.24063 -0.56347 -0.24688 -0.56093 -0.27934 -0.56232 C -0.30313 -0.56347 -0.32709 -0.5637 -0.35087 -0.5644 C -0.37153 -0.56902 -0.38386 -0.56971 -0.40799 -0.57087 C -0.45052 -0.58983 -0.50104 -0.57873 -0.54601 -0.58128 C -0.55573 -0.58266 -0.56511 -0.58659 -0.57466 -0.58567 C -0.59566 -0.58382 -0.61337 -0.56486 -0.63334 -0.55815 C -0.64254 -0.54613 -0.65243 -0.53388 -0.66354 -0.5244 C -0.66459 -0.52232 -0.6658 -0.52023 -0.66667 -0.51792 C -0.66736 -0.51584 -0.66736 -0.51353 -0.66823 -0.51168 C -0.6691 -0.50983 -0.67049 -0.50891 -0.67153 -0.50729 C -0.67327 -0.50451 -0.675 -0.50197 -0.67622 -0.49896 C -0.68299 -0.48255 -0.6757 -0.49295 -0.68264 -0.48417 C -0.68403 -0.47492 -0.6842 -0.4696 -0.68889 -0.46289 C -0.69202 -0.45018 -0.69393 -0.43723 -0.69844 -0.42497 C -0.70226 -0.4037 -0.70972 -0.38359 -0.71268 -0.36185 C -0.7132 -0.35746 -0.71354 -0.35307 -0.71424 -0.34891 C -0.71476 -0.34613 -0.71545 -0.34336 -0.71597 -0.34058 C -0.71719 -0.33341 -0.7191 -0.31931 -0.7191 -0.31931 C -0.71823 -0.28232 -0.7191 -0.24902 -0.71424 -0.21365 C -0.7125 -0.18844 -0.70886 -0.16417 -0.70313 -0.13966 C -0.7 -0.12625 -0.69827 -0.11469 -0.69202 -0.10382 C -0.68959 -0.09341 -0.68525 -0.07931 -0.67934 -0.07191 C -0.67396 -0.05711 -0.66528 -0.04393 -0.65712 -0.03168 C -0.65417 -0.02729 -0.6507 -0.02336 -0.64757 -0.01896 C -0.64497 -0.01573 -0.6382 -0.01064 -0.6382 -0.01064 C -0.63247 0.00069 -0.61059 0.01803 -0.6 0.02543 C -0.58611 0.03468 -0.60695 0.01734 -0.58889 0.03144 C -0.58559 0.03422 -0.58299 0.03815 -0.57952 0.04023 C -0.57431 0.043 -0.56875 0.04485 -0.56372 0.04832 C -0.55764 0.05248 -0.55226 0.05803 -0.54601 0.06127 C -0.5257 0.07167 -0.55122 0.05364 -0.53021 0.06728 C -0.50469 0.08462 -0.48455 0.0904 -0.45556 0.09271 C -0.4257 0.10289 -0.404 0.09595 -0.36841 0.09503 C -0.36059 0.09341 -0.35365 0.09063 -0.34601 0.08855 C -0.33507 0.08162 -0.31528 0.07283 -0.30313 0.06982 C -0.29375 0.06335 -0.29931 0.06659 -0.2875 0.06127 C -0.28577 0.06034 -0.28281 0.05919 -0.28281 0.05919 C -0.27674 0.05271 -0.2717 0.05133 -0.26511 0.04647 C -0.26042 0.04254 -0.25573 0.03792 -0.25087 0.03352 C -0.24427 0.02774 -0.24775 0.02797 -0.24288 0.02104 C -0.24045 0.01734 -0.2349 0.01063 -0.2349 0.01063 C -0.23247 -0.00278 -0.22518 -0.0111 -0.22066 -0.02336 C -0.21684 -0.03353 -0.2132 -0.04463 -0.20955 -0.05503 C -0.20608 -0.06521 -0.20469 -0.0763 -0.20174 -0.08671 C -0.1974 -0.11469 -0.19896 -0.10058 -0.19705 -0.12902 C -0.19775 -0.16648 -0.19809 -0.19099 -0.20174 -0.22405 C -0.20226 -0.23746 -0.20243 -0.25087 -0.20313 -0.26428 C -0.20347 -0.26867 -0.20556 -0.2726 -0.2066 -0.277 C -0.21285 -0.30636 -0.22396 -0.32324 -0.23993 -0.34451 C -0.24827 -0.35584 -0.25834 -0.37365 -0.26979 -0.3785 C -0.27396 -0.38359 -0.27743 -0.38659 -0.28281 -0.38891 C -0.29601 -0.40162 -0.28959 -0.39723 -0.30156 -0.4037 C -0.30608 -0.40995 -0.31059 -0.40995 -0.31597 -0.41434 C -0.31927 -0.41711 -0.32222 -0.42012 -0.32552 -0.42289 C -0.32813 -0.42544 -0.3349 -0.42729 -0.3349 -0.42729 C -0.34063 -0.43445 -0.34966 -0.43677 -0.35729 -0.43977 C -0.38368 -0.45133 -0.41181 -0.45457 -0.43976 -0.45688 C -0.45035 -0.45596 -0.46094 -0.45573 -0.47153 -0.45457 C -0.48386 -0.45318 -0.49584 -0.44648 -0.50799 -0.44393 C -0.51302 -0.44162 -0.51719 -0.43792 -0.52222 -0.43561 C -0.52656 -0.4296 -0.53143 -0.42891 -0.53646 -0.42289 C -0.53924 -0.41989 -0.54184 -0.41573 -0.54462 -0.41226 C -0.54601 -0.41041 -0.54931 -0.40602 -0.54931 -0.40602 C -0.55313 -0.39607 -0.55591 -0.39561 -0.56042 -0.38706 C -0.56233 -0.37919 -0.56511 -0.37041 -0.56823 -0.3637 C -0.57344 -0.35237 -0.56997 -0.3674 -0.57466 -0.35307 C -0.57604 -0.34891 -0.57622 -0.34451 -0.57778 -0.34058 C -0.57882 -0.33781 -0.58004 -0.33503 -0.58091 -0.33226 C -0.5842 -0.30405 -0.58681 -0.27538 -0.58091 -0.2474 C -0.579 -0.23838 -0.57552 -0.22867 -0.57309 -0.22012 C -0.56997 -0.20856 -0.56893 -0.19885 -0.56372 -0.18821 C -0.56111 -0.17873 -0.55695 -0.16902 -0.55261 -0.16093 C -0.54931 -0.14821 -0.54219 -0.13411 -0.5349 -0.12509 C -0.53073 -0.10752 -0.51667 -0.09781 -0.50643 -0.08671 C -0.49601 -0.07538 -0.48542 -0.06312 -0.47309 -0.05503 C -0.46771 -0.05156 -0.46146 -0.05064 -0.45556 -0.04856 C -0.44757 -0.04578 -0.44011 -0.04023 -0.43177 -0.03815 C -0.41198 -0.03353 -0.3915 -0.0326 -0.37153 -0.0296 C -0.33264 -0.03122 -0.33525 -0.02914 -0.31111 -0.03607 C -0.29549 -0.05156 -0.31528 -0.03353 -0.29688 -0.04648 C -0.28646 -0.05411 -0.27327 -0.0696 -0.26511 -0.08047 C -0.26129 -0.08602 -0.26129 -0.09203 -0.25712 -0.09734 C -0.25469 -0.11052 -0.25625 -0.10266 -0.25243 -0.11838 C -0.25191 -0.1207 -0.25087 -0.12509 -0.25087 -0.12509 C -0.25261 -0.20139 -0.2507 -0.17203 -0.25573 -0.22844 C -0.25677 -0.24255 -0.25712 -0.25596 -0.26198 -0.26844 C -0.26719 -0.30382 -0.2816 -0.3311 -0.30799 -0.34243 C -0.30972 -0.34382 -0.31094 -0.34613 -0.31268 -0.34682 C -0.31684 -0.34891 -0.32552 -0.35122 -0.32552 -0.35122 C -0.33108 -0.35815 -0.33768 -0.35815 -0.34445 -0.36185 C -0.3599 -0.36971 -0.37552 -0.37573 -0.39202 -0.3785 C -0.41597 -0.37734 -0.43038 -0.37873 -0.45087 -0.37018 C -0.46181 -0.3607 -0.45677 -0.36347 -0.46511 -0.35954 C -0.47136 -0.35122 -0.48143 -0.34243 -0.48577 -0.33226 C -0.48993 -0.32232 -0.49045 -0.31145 -0.49531 -0.30243 C -0.49462 -0.27075 -0.50052 -0.24023 -0.48733 -0.21365 C -0.48455 -0.20255 -0.47865 -0.1896 -0.47153 -0.18174 C -0.46181 -0.17087 -0.47084 -0.18729 -0.45556 -0.16694 C -0.454 -0.16486 -0.45295 -0.16208 -0.45087 -0.16093 C -0.44688 -0.15862 -0.4382 -0.15654 -0.4382 -0.15654 C -0.43264 -0.14914 -0.425 -0.15006 -0.41754 -0.14798 C -0.37448 -0.15075 -0.39393 -0.14752 -0.37309 -0.15654 C -0.37066 -0.15977 -0.36754 -0.16162 -0.36511 -0.16486 C -0.36372 -0.16671 -0.36337 -0.16925 -0.36198 -0.17133 C -0.36111 -0.17318 -0.35972 -0.17434 -0.35868 -0.17549 C -0.35972 -0.19769 -0.3533 -0.22012 -0.37153 -0.22197 C -0.37466 -0.22243 -0.37778 -0.22197 -0.38091 -0.22197 " pathEditMode="relative" ptsTypes="fffffffffffffffffffffffffffffffffffffffffffffffffffffffffffffffffffffffffffffffffffffffffffffffffffffffffffffffffffffffffffffffffffffffffffffffffffffffffffffffffffffffffffffffffffffffffffffffffffffffA">
                                      <p:cBhvr>
                                        <p:cTn id="14" dur="5000" fill="hold"/>
                                        <p:tgtEl>
                                          <p:spTgt spid="235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500"/>
                            </p:stCondLst>
                            <p:childTnLst>
                              <p:par>
                                <p:cTn id="16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235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235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35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1000"/>
                            </p:stCondLst>
                            <p:childTnLst>
                              <p:par>
                                <p:cTn id="22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235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235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235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235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3000"/>
                            </p:stCondLst>
                            <p:childTnLst>
                              <p:par>
                                <p:cTn id="2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7.22222E-6 -6.30058E-6 C -0.00157 -0.05249 -0.00105 -0.0474 -0.00782 -0.08463 C -0.00903 -0.10498 -0.01112 -0.12371 -0.01268 -0.14382 C -0.01372 -0.17712 -0.0158 -0.20625 -0.01737 -0.23885 C -0.01685 -0.25018 -0.01685 -0.26151 -0.0158 -0.27261 C -0.01442 -0.28625 -0.00799 -0.30798 -0.00469 -0.32139 C -0.00035 -0.36278 -0.00105 -0.4044 0.00173 -0.44602 C 0.0026 -0.45873 0.00607 -0.47168 0.00798 -0.48417 C 0.00885 -0.48995 0.01111 -0.50105 0.01111 -0.50105 C 0.01354 -0.53272 0.01753 -0.56347 0.02395 -0.59399 C 0.02673 -0.63099 0.02968 -0.69388 0.04617 -0.72509 C 0.04843 -0.73388 0.05069 -0.74382 0.05555 -0.75053 C 0.05607 -0.7533 0.05624 -0.75631 0.05729 -0.75885 C 0.05798 -0.7607 0.05972 -0.76139 0.06041 -0.76324 C 0.06215 -0.76787 0.0618 -0.77342 0.06354 -0.77804 C 0.06597 -0.78451 0.06944 -0.79053 0.07152 -0.797 C 0.07291 -0.80116 0.07274 -0.80602 0.07465 -0.80972 C 0.08454 -0.82914 0.09131 -0.85018 0.10954 -0.85827 C 0.12308 -0.87538 0.14635 -0.87769 0.16354 -0.87931 C 0.19079 -0.88902 0.21197 -0.87214 0.23663 -0.86683 C 0.23975 -0.86521 0.2434 -0.86498 0.24617 -0.86243 C 0.24808 -0.86081 0.24913 -0.85781 0.25086 -0.85619 C 0.25277 -0.85434 0.2552 -0.85342 0.25729 -0.85203 C 0.26041 -0.84787 0.2651 -0.84486 0.26666 -0.83931 C 0.26718 -0.83723 0.26736 -0.83469 0.2684 -0.83284 C 0.26961 -0.83099 0.27152 -0.83006 0.27308 -0.82868 C 0.27517 -0.82012 0.27951 -0.8118 0.2842 -0.80532 C 0.28732 -0.79284 0.28333 -0.80463 0.29062 -0.79492 C 0.29652 -0.78706 0.30017 -0.77665 0.30486 -0.7674 C 0.30763 -0.75261 0.30451 -0.76463 0.30954 -0.75261 C 0.3118 -0.74706 0.31597 -0.73573 0.31597 -0.73573 C 0.31753 -0.7274 0.31892 -0.71977 0.32222 -0.71238 C 0.32413 -0.70798 0.32864 -0.69966 0.32864 -0.69966 C 0.33177 -0.68232 0.33558 -0.6659 0.33975 -0.64902 C 0.34236 -0.63862 0.34322 -0.62775 0.34617 -0.61735 C 0.34826 -0.60001 0.34982 -0.5792 0.35729 -0.5644 C 0.35954 -0.55238 0.3618 -0.54058 0.36354 -0.52856 C 0.36458 -0.51492 0.36406 -0.51006 0.36666 -0.49897 C 0.3677 -0.49457 0.36996 -0.48625 0.36996 -0.48625 C 0.37187 -0.46498 0.37274 -0.44324 0.37777 -0.4229 C 0.38107 -0.35816 0.37777 -0.29434 0.36996 -0.23053 C 0.3677 -0.21203 0.36492 -0.18983 0.35885 -0.17342 C 0.35746 -0.16001 0.35381 -0.14128 0.3493 -0.12902 C 0.34704 -0.11631 0.34288 -0.10382 0.34131 -0.09087 C 0.33958 -0.077 0.33802 -0.06475 0.33177 -0.05295 C 0.32933 -0.04001 0.32777 -0.03053 0.32065 -0.02105 C 0.31545 -6.30058E-6 0.30208 0.01364 0.28888 0.02543 C 0.28385 0.02982 0.27152 0.03167 0.27152 0.03167 C 0.26145 0.03098 0.25138 0.03121 0.24131 0.02959 C 0.23802 0.02913 0.23177 0.02543 0.23177 0.02543 C 0.22499 0.01919 0.221 0.0104 0.2144 0.00416 C 0.20815 -0.00787 0.21249 -0.00024 0.19999 -0.01688 C 0.19496 -0.02359 0.19253 -0.0333 0.18732 -0.04024 C 0.18524 -0.04856 0.18315 -0.05596 0.17951 -0.06336 C 0.17656 -0.07769 0.17031 -0.0911 0.1684 -0.10567 C 0.16631 -0.12116 0.16736 -0.11423 0.1651 -0.12694 C 0.16388 -0.16579 0.1618 -0.20417 0.16041 -0.24301 C 0.16111 -0.31238 0.16197 -0.37134 0.1651 -0.43769 C 0.16579 -0.47631 0.16302 -0.51977 0.17621 -0.55608 C 0.17812 -0.56833 0.18124 -0.58012 0.1842 -0.59191 C 0.18697 -0.60301 0.18749 -0.61457 0.19062 -0.62567 C 0.19409 -0.65781 0.2019 -0.68602 0.20954 -0.71654 C 0.21163 -0.73342 0.21614 -0.75376 0.22395 -0.7674 C 0.22742 -0.78567 0.23732 -0.79792 0.24617 -0.8118 C 0.25277 -0.8222 0.25833 -0.83515 0.2684 -0.83931 C 0.27048 -0.84278 0.27204 -0.84671 0.27465 -0.84972 C 0.27604 -0.8511 0.27795 -0.8511 0.27951 -0.85203 C 0.28819 -0.85781 0.29704 -0.86035 0.30642 -0.86451 C 0.32065 -0.87769 0.43003 -0.8696 0.45242 -0.86891 C 0.46354 -0.86428 0.46492 -0.84347 0.47951 -0.83723 C 0.48715 -0.8266 0.48923 -0.81665 0.49999 -0.8118 C 0.50746 -0.80232 0.51475 -0.79307 0.52222 -0.78428 C 0.52499 -0.78105 0.5302 -0.77365 0.5302 -0.77365 C 0.53229 -0.76532 0.5342 -0.76162 0.53975 -0.75677 C 0.54322 -0.74313 0.55242 -0.73203 0.55885 -0.72093 C 0.56024 -0.71839 0.56058 -0.71492 0.56197 -0.71238 C 0.56423 -0.70844 0.56788 -0.7059 0.56996 -0.70174 C 0.57534 -0.69157 0.58003 -0.68371 0.58576 -0.67446 C 0.58975 -0.66798 0.59114 -0.65943 0.59531 -0.65318 C 0.59826 -0.64879 0.60486 -0.64047 0.60486 -0.64047 C 0.60711 -0.62868 0.61215 -0.61873 0.61753 -0.60879 C 0.62031 -0.59723 0.62361 -0.58521 0.62864 -0.57503 C 0.63263 -0.55353 0.62725 -0.57781 0.63333 -0.56024 C 0.64097 -0.53781 0.63263 -0.55538 0.63975 -0.54128 C 0.64288 -0.5281 0.64791 -0.51538 0.65242 -0.50313 C 0.65798 -0.4881 0.65954 -0.47122 0.6651 -0.45665 C 0.66701 -0.44625 0.66701 -0.43608 0.67152 -0.42706 C 0.67256 -0.40417 0.6743 -0.38197 0.67621 -0.35931 C 0.67534 -0.2992 0.67829 -0.22521 0.66354 -0.16486 C 0.65885 -0.14544 0.65937 -0.12324 0.65086 -0.10567 C 0.64947 -0.09457 0.64895 -0.08925 0.64444 -0.08024 C 0.64183 -0.0696 0.63628 -0.05966 0.63177 -0.05064 C 0.62673 -0.04047 0.62378 -0.03029 0.61597 -0.02336 C 0.61284 -0.01064 0.60225 -0.00347 0.59374 0.00208 C 0.58124 0.01017 0.5684 0.01803 0.55555 0.02543 C 0.54808 0.02982 0.53958 0.03051 0.53177 0.03375 C 0.50069 0.03213 0.49722 0.03791 0.47777 0.02543 C 0.4743 0.02034 0.47013 0.01525 0.4684 0.00855 C 0.46736 0.00439 0.46614 -6.30058E-6 0.4651 -0.00417 C 0.46458 -0.00625 0.46354 -0.01064 0.46354 -0.01064 C 0.45607 -0.08186 0.45989 -0.16324 0.45885 -0.23053 C 0.45867 -0.24047 0.45798 -0.25018 0.45729 -0.26012 C 0.45642 -0.27076 0.45399 -0.2918 0.45399 -0.2918 C 0.45451 -0.32417 0.45468 -0.35654 0.45555 -0.38891 C 0.45572 -0.39538 0.45642 -0.40186 0.45729 -0.4081 C 0.45798 -0.41388 0.46041 -0.42498 0.46041 -0.42498 C 0.46354 -0.4629 0.46076 -0.50128 0.4651 -0.53897 C 0.46736 -0.55954 0.47465 -0.57688 0.47951 -0.59608 C 0.48229 -0.60717 0.48558 -0.61804 0.49062 -0.62775 C 0.49427 -0.64232 0.49149 -0.63723 0.49687 -0.64486 C 0.49878 -0.65272 0.50225 -0.65873 0.50486 -0.6659 C 0.50677 -0.67122 0.50746 -0.67746 0.50954 -0.68278 C 0.51232 -0.68995 0.51631 -0.69665 0.51909 -0.70405 C 0.52274 -0.71399 0.52135 -0.71746 0.52708 -0.72717 C 0.52881 -0.73665 0.53194 -0.7422 0.53506 -0.75053 C 0.53749 -0.75723 0.53819 -0.76324 0.54131 -0.76949 C 0.54427 -0.77527 0.55086 -0.78636 0.55086 -0.78636 C 0.55329 -0.79631 0.55763 -0.79977 0.56197 -0.80764 C 0.56423 -0.81157 0.5684 -0.82012 0.5684 -0.82012 C 0.57187 -0.83446 0.58315 -0.84509 0.59374 -0.84972 C 0.61041 -0.86544 0.63472 -0.86405 0.65399 -0.86683 C 0.68732 -0.86405 0.721 -0.86475 0.75399 -0.85827 C 0.76076 -0.85688 0.77152 -0.84347 0.77152 -0.84347 C 0.77343 -0.83977 0.77604 -0.83677 0.77777 -0.83284 C 0.78229 -0.82313 0.78263 -0.8111 0.78732 -0.80116 C 0.79357 -0.76787 0.80034 -0.73503 0.80642 -0.70174 C 0.80954 -0.65527 0.81024 -0.66197 0.80798 -0.59399 C 0.80711 -0.56902 0.79999 -0.54266 0.79687 -0.51792 C 0.79444 -0.49758 0.79427 -0.47608 0.78888 -0.45665 C 0.78298 -0.40093 0.78593 -0.36001 0.78732 -0.29596 C 0.78784 -0.27608 0.79583 -0.2555 0.79999 -0.23677 C 0.8019 -0.22821 0.80954 -0.21342 0.80954 -0.21342 C 0.81232 -0.20232 0.81024 -0.20902 0.81753 -0.19446 C 0.81857 -0.19238 0.82065 -0.18821 0.82065 -0.18821 C 0.82552 -0.1681 0.81788 -0.19839 0.82552 -0.17342 C 0.8309 -0.15561 0.82517 -0.16532 0.83333 -0.15423 C 0.83576 -0.14243 0.84079 -0.12856 0.84617 -0.11839 C 0.85798 -0.07006 0.89062 -0.04671 0.92222 -0.02544 C 0.93593 -0.01619 0.9493 -0.00394 0.96354 0.00416 C 0.97604 0.01132 0.98697 0.01248 0.99999 0.01687 C 1.02638 0.01549 1.04183 0.01456 1.0651 0.00416 C 1.07204 -0.00486 1.08003 -0.01272 1.08576 -0.02336 C 1.08819 -0.02798 1.08975 -0.03353 1.09218 -0.03816 C 1.096 -0.05342 1.09461 -0.04648 1.09687 -0.0592 C 1.09895 -0.09596 1.10885 -0.14428 1.09374 -0.1755 C 1.09253 -0.18174 1.09253 -0.18844 1.09062 -0.19446 C 1.0901 -0.19631 1.08732 -0.19862 1.08732 -0.19862 " pathEditMode="relative" ptsTypes="ffffffffffffffffffffffffffffffffffffffffffffffffffffffffffffffffffffffffffffffffffffffffffffffffffffffffffffffffffffffffffffffffffffffffffffffffffA">
                                      <p:cBhvr>
                                        <p:cTn id="30" dur="5000" fill="hold"/>
                                        <p:tgtEl>
                                          <p:spTgt spid="235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628</TotalTime>
  <Words>62</Words>
  <Application>Microsoft Office PowerPoint</Application>
  <PresentationFormat>Экран (4:3)</PresentationFormat>
  <Paragraphs>24</Paragraphs>
  <Slides>13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Тема Office</vt:lpstr>
      <vt:lpstr>Презентация PowerPoint</vt:lpstr>
      <vt:lpstr>Комплекс упражнений  для глаз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за внимание!</vt:lpstr>
      <vt:lpstr>Презентация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Зарядка для глаз</dc:title>
  <dc:creator>Юра</dc:creator>
  <cp:lastModifiedBy>Админ</cp:lastModifiedBy>
  <cp:revision>95</cp:revision>
  <dcterms:created xsi:type="dcterms:W3CDTF">2013-02-01T10:36:29Z</dcterms:created>
  <dcterms:modified xsi:type="dcterms:W3CDTF">2017-11-06T15:07:03Z</dcterms:modified>
</cp:coreProperties>
</file>