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62" r:id="rId3"/>
    <p:sldId id="261" r:id="rId4"/>
    <p:sldId id="258" r:id="rId5"/>
    <p:sldId id="259" r:id="rId6"/>
    <p:sldId id="264" r:id="rId7"/>
    <p:sldId id="276" r:id="rId8"/>
    <p:sldId id="278" r:id="rId9"/>
    <p:sldId id="296" r:id="rId10"/>
    <p:sldId id="277" r:id="rId11"/>
    <p:sldId id="266" r:id="rId12"/>
    <p:sldId id="267" r:id="rId13"/>
    <p:sldId id="298" r:id="rId14"/>
    <p:sldId id="281" r:id="rId15"/>
    <p:sldId id="283" r:id="rId16"/>
    <p:sldId id="279" r:id="rId17"/>
    <p:sldId id="284" r:id="rId18"/>
    <p:sldId id="292" r:id="rId19"/>
    <p:sldId id="269" r:id="rId20"/>
    <p:sldId id="271" r:id="rId21"/>
    <p:sldId id="286" r:id="rId22"/>
    <p:sldId id="289" r:id="rId23"/>
    <p:sldId id="290" r:id="rId24"/>
    <p:sldId id="27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6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9B013-67F9-4EDE-807E-8788A4023D1E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2F4B-0EF7-4BB2-8B4B-2BEDA0414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690C3-511B-4372-8996-250C4BC1B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3586C1-0147-4742-B56B-4BE9020F2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3%D1%80%D0%B8%D0%B1%D1%8B%20%D1%84%D0%BE%D1%82%D0%BE&amp;img_url=kuharka.com/uploads/taginator/Oct-2011/griby-foto.jpg&amp;pos=0&amp;rpt=simage&amp;lr=53&amp;noreask=1&amp;layout=grid&#1092;&#1086;&#1090;&#1086;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edsovet.su/load/241-1-0-11529" TargetMode="External"/><Relationship Id="rId4" Type="http://schemas.openxmlformats.org/officeDocument/2006/relationships/hyperlink" Target="http://forest.geoman.ru/forest/item/f00/s00/e0000656/index.s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ес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500175"/>
            <a:ext cx="4960944" cy="5357826"/>
          </a:xfrm>
          <a:noFill/>
          <a:ln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5" name="Рисунок 14" descr="p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85992"/>
            <a:ext cx="2786081" cy="33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21429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загадку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643050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сосною у дорожки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стоит среди травы?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Ножка есть, но нет сапожек,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Шляпка есть, нет головы.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мух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981075"/>
            <a:ext cx="1422400" cy="1905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8366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8" name="Picture 3" descr="C:\Program Files\Microsoft Office\Media\CntCD1\Photo1\j0177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22320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2" descr="{26EE6BD6-CA0B-4D54-8C7C-8E5001510CB2}.jpg"/>
          <p:cNvPicPr>
            <a:picLocks noChangeAspect="1"/>
          </p:cNvPicPr>
          <p:nvPr/>
        </p:nvPicPr>
        <p:blipFill>
          <a:blip r:embed="rId4" cstate="print"/>
          <a:srcRect l="21445" r="25465"/>
          <a:stretch>
            <a:fillRect/>
          </a:stretch>
        </p:blipFill>
        <p:spPr bwMode="auto">
          <a:xfrm>
            <a:off x="3059113" y="4365625"/>
            <a:ext cx="158591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4" descr="0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013325"/>
            <a:ext cx="1928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img1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9488">
            <a:off x="4572000" y="981075"/>
            <a:ext cx="14478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рогат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32741">
            <a:off x="2484438" y="2708275"/>
            <a:ext cx="1403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лисич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995738" y="2852738"/>
            <a:ext cx="2017712" cy="1514475"/>
          </a:xfrm>
        </p:spPr>
      </p:pic>
      <p:pic>
        <p:nvPicPr>
          <p:cNvPr id="26634" name="Picture 10" descr="сморчки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771">
            <a:off x="6372225" y="2708275"/>
            <a:ext cx="1657350" cy="1603375"/>
          </a:xfrm>
          <a:prstGeom prst="rect">
            <a:avLst/>
          </a:prstGeom>
          <a:noFill/>
        </p:spPr>
      </p:pic>
      <p:pic>
        <p:nvPicPr>
          <p:cNvPr id="26635" name="Picture 11" descr="вешенка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27501">
            <a:off x="5219700" y="4437063"/>
            <a:ext cx="1406525" cy="2184400"/>
          </a:xfrm>
          <a:prstGeom prst="rect">
            <a:avLst/>
          </a:prstGeom>
          <a:noFill/>
        </p:spPr>
      </p:pic>
      <p:pic>
        <p:nvPicPr>
          <p:cNvPr id="26636" name="Picture 12" descr="трутовик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1" cstate="print"/>
          <a:srcRect/>
          <a:stretch>
            <a:fillRect/>
          </a:stretch>
        </p:blipFill>
        <p:spPr>
          <a:xfrm rot="21206396">
            <a:off x="611188" y="908050"/>
            <a:ext cx="1677987" cy="1871663"/>
          </a:xfrm>
        </p:spPr>
      </p:pic>
      <p:pic>
        <p:nvPicPr>
          <p:cNvPr id="26637" name="Picture 13" descr="плесневые грибы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2" cstate="print"/>
          <a:srcRect/>
          <a:stretch>
            <a:fillRect/>
          </a:stretch>
        </p:blipFill>
        <p:spPr>
          <a:xfrm rot="362174">
            <a:off x="7308850" y="4941888"/>
            <a:ext cx="1223963" cy="1368425"/>
          </a:xfrm>
        </p:spPr>
      </p:pic>
      <p:pic>
        <p:nvPicPr>
          <p:cNvPr id="26638" name="Picture 14" descr="белый гри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6227763" y="908050"/>
            <a:ext cx="2217737" cy="1639888"/>
          </a:xfrm>
        </p:spPr>
      </p:pic>
      <p:pic>
        <p:nvPicPr>
          <p:cNvPr id="8194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572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3108" y="14285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бывают грибы?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мексиканский гриб 20 к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389" y="-23632"/>
            <a:ext cx="4932612" cy="3381194"/>
          </a:xfrm>
          <a:prstGeom prst="rect">
            <a:avLst/>
          </a:prstGeom>
          <a:noFill/>
        </p:spPr>
      </p:pic>
      <p:pic>
        <p:nvPicPr>
          <p:cNvPr id="1027" name="Picture 3" descr="D:\Desktop\гигантский гриб смор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4810" cy="3357562"/>
          </a:xfrm>
          <a:prstGeom prst="rect">
            <a:avLst/>
          </a:prstGeom>
          <a:noFill/>
        </p:spPr>
      </p:pic>
      <p:pic>
        <p:nvPicPr>
          <p:cNvPr id="1028" name="Picture 4" descr="D:\Desktop\гриб - гигант 11 к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286248" cy="3500438"/>
          </a:xfrm>
          <a:prstGeom prst="rect">
            <a:avLst/>
          </a:prstGeom>
          <a:noFill/>
        </p:spPr>
      </p:pic>
      <p:pic>
        <p:nvPicPr>
          <p:cNvPr id="1029" name="Picture 5" descr="D:\Desktop\гиган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357562"/>
            <a:ext cx="4929190" cy="35004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768" y="2643183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 кг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6143644"/>
            <a:ext cx="40004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 И Г А Н Т Ы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571744"/>
            <a:ext cx="19343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 кг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4337124"/>
            <a:ext cx="714376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Некоторые грибы могут достигать исполинских размеров.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D:\Desktop\д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95715"/>
            <a:ext cx="2857520" cy="2662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esktop\i.jp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571900" cy="2472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Desktop\удрожжевых грибов вегетативное 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4259136" cy="2357455"/>
          </a:xfrm>
          <a:prstGeom prst="rect">
            <a:avLst/>
          </a:prstGeom>
          <a:noFill/>
        </p:spPr>
      </p:pic>
      <p:pic>
        <p:nvPicPr>
          <p:cNvPr id="2053" name="Picture 5" descr="D:\Desktop\i.jpg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865974"/>
            <a:ext cx="4281693" cy="2992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4285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Дрожжевые грибы очень малы. Их можно рассматривать под микроскопом.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42852"/>
            <a:ext cx="5286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какие группы 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разбить грибы?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3" descr="bel_gr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1543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open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643314"/>
            <a:ext cx="18192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shampin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106988"/>
            <a:ext cx="154781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gelchni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214686"/>
            <a:ext cx="1660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blednay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643314"/>
            <a:ext cx="1495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openok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5129213"/>
            <a:ext cx="1614489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85786" y="164305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Съедобные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1643051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Несъедобные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500298" y="1285860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00628" y="1214422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428736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Грибы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имеют для человека исключительно 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важное значение.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Почти 150 представителей этого царства употребляются людьми в пищу. Высокопитательные плодовые тела шляпочных грибов содержат витамины, белки и прочие полезные вещества. </a:t>
            </a:r>
            <a:endParaRPr lang="ru-RU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5357826"/>
            <a:ext cx="9144000" cy="15001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чего собирают грибы?</a:t>
            </a: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571612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сушат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варят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солят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маринуют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285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1557338"/>
            <a:ext cx="4608513" cy="2805112"/>
            <a:chOff x="612" y="981"/>
            <a:chExt cx="2676" cy="1894"/>
          </a:xfrm>
        </p:grpSpPr>
        <p:pic>
          <p:nvPicPr>
            <p:cNvPr id="35844" name="Picture 4" descr="хлеб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2" y="981"/>
              <a:ext cx="1192" cy="8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35845" name="Picture 5" descr="дрожжевые грибк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706"/>
              <a:ext cx="1307" cy="8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35846" name="Picture 6" descr="хл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1117"/>
              <a:ext cx="1162" cy="8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111" y="2566"/>
              <a:ext cx="2177" cy="3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5786" y="4786322"/>
            <a:ext cx="3324225" cy="1884363"/>
            <a:chOff x="521" y="3022"/>
            <a:chExt cx="2094" cy="1187"/>
          </a:xfrm>
        </p:grpSpPr>
        <p:pic>
          <p:nvPicPr>
            <p:cNvPr id="35849" name="Picture 9" descr="пенициллин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" y="3022"/>
              <a:ext cx="1277" cy="10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35850" name="Picture 10" descr="пеницил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1" y="3385"/>
              <a:ext cx="824" cy="8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15007" y="1484313"/>
            <a:ext cx="3105143" cy="3630613"/>
            <a:chOff x="3555" y="890"/>
            <a:chExt cx="2001" cy="2287"/>
          </a:xfrm>
        </p:grpSpPr>
        <p:pic>
          <p:nvPicPr>
            <p:cNvPr id="35853" name="Picture 13" descr="кефир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8" y="890"/>
              <a:ext cx="983" cy="1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35854" name="Picture 14" descr="кеф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9" y="1933"/>
              <a:ext cx="1088" cy="8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3555" y="2886"/>
              <a:ext cx="2001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4098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2976" y="42860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очень интересно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1785918" y="3869534"/>
            <a:ext cx="3857652" cy="63103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000232" y="4000505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Дрожжевые грибки</a:t>
            </a: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643446"/>
            <a:ext cx="3143272" cy="50006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715008" y="471488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Кефирный грибок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9124" y="6215082"/>
            <a:ext cx="20002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Пенициллин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rgbClr val="99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Берёза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подберёзовик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Дуб (в бору) – боровик </a:t>
            </a:r>
          </a:p>
          <a:p>
            <a:pPr>
              <a:buFontTx/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(белый гриб)</a:t>
            </a:r>
          </a:p>
          <a:p>
            <a:pPr>
              <a:buFontTx/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Осина –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подосиновик</a:t>
            </a:r>
          </a:p>
          <a:p>
            <a:pPr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Сосны – маслята</a:t>
            </a:r>
          </a:p>
          <a:p>
            <a:pPr>
              <a:buFontTx/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Старые пни - опята</a:t>
            </a:r>
          </a:p>
        </p:txBody>
      </p:sp>
      <p:pic>
        <p:nvPicPr>
          <p:cNvPr id="11" name="Picture 2" descr="подберёзови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642918"/>
            <a:ext cx="107157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714488"/>
            <a:ext cx="12223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подосинови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000372"/>
            <a:ext cx="1214446" cy="1471612"/>
          </a:xfrm>
          <a:prstGeom prst="rect">
            <a:avLst/>
          </a:prstGeom>
          <a:noFill/>
        </p:spPr>
      </p:pic>
      <p:pic>
        <p:nvPicPr>
          <p:cNvPr id="14" name="Picture 8" descr="масля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71942"/>
            <a:ext cx="1071570" cy="1314451"/>
          </a:xfrm>
          <a:prstGeom prst="rect">
            <a:avLst/>
          </a:prstGeom>
          <a:noFill/>
        </p:spPr>
      </p:pic>
      <p:pic>
        <p:nvPicPr>
          <p:cNvPr id="15" name="Picture 9" descr="опят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429264"/>
            <a:ext cx="914400" cy="1301750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4714876" y="1428736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4876" y="2071678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57686" y="378619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428992" y="492919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86182" y="61436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146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9"/>
            <a:ext cx="9144000" cy="75009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71604" y="0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какие грибы растут?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Фоны для презентаций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071546"/>
            <a:ext cx="67866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Такая дружба выгодна и грибу, и дереву.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Грибница гриба оплетает корни деревьев и получает от них готовый сахар. 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Гриб же даёт дереву питательные вещества, которые он берёт из почвы.</a:t>
            </a:r>
          </a:p>
          <a:p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i="1" u="sng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Происходит круговорот веществ в природе.</a:t>
            </a:r>
          </a:p>
          <a:p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42900"/>
            <a:ext cx="9286908" cy="70009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4500570"/>
            <a:ext cx="8715436" cy="2214578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Грибы довольно быстро заселяют пни, оставшиеся после вырубки, валёжник. </a:t>
            </a:r>
            <a:r>
              <a:rPr lang="ru-RU" sz="3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Эти грибы – лесные санитары. </a:t>
            </a:r>
            <a:r>
              <a:rPr lang="ru-RU" sz="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Они перерабатывают мёртвую древесину и очищают лес.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9" name="Picture 3" descr="D: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2928958" cy="2357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Desktop\санита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2786082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D:\Desktop\Деструктивный гриб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428736"/>
            <a:ext cx="2786082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D:\Desktop\0001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9115" y="2143117"/>
            <a:ext cx="247581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esktop\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142852"/>
            <a:ext cx="32861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БОРОВИК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157"/>
            <a:ext cx="9151436" cy="6965157"/>
          </a:xfrm>
          <a:prstGeom prst="rect">
            <a:avLst/>
          </a:prstGeom>
          <a:noFill/>
        </p:spPr>
      </p:pic>
      <p:pic>
        <p:nvPicPr>
          <p:cNvPr id="5" name="Picture 2" descr="D:\Desktop\Строение гри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110334"/>
            <a:ext cx="4786346" cy="69683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214282" y="928670"/>
            <a:ext cx="12858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Ножка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135732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Шляпка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214282" y="1629972"/>
            <a:ext cx="228601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. Кожица шляпки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214282" y="2649627"/>
            <a:ext cx="15716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Мякоть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214282" y="5105062"/>
            <a:ext cx="221457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Грибница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3857628"/>
            <a:ext cx="28575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Пластинчатый слой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571604" y="428604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3"/>
          </p:cNvCxnSpPr>
          <p:nvPr/>
        </p:nvCxnSpPr>
        <p:spPr>
          <a:xfrm>
            <a:off x="1500166" y="1128725"/>
            <a:ext cx="2643206" cy="2514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8" idx="1"/>
          </p:cNvCxnSpPr>
          <p:nvPr/>
        </p:nvCxnSpPr>
        <p:spPr>
          <a:xfrm flipV="1">
            <a:off x="1785918" y="1285866"/>
            <a:ext cx="3286148" cy="1563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3"/>
          </p:cNvCxnSpPr>
          <p:nvPr/>
        </p:nvCxnSpPr>
        <p:spPr>
          <a:xfrm flipV="1">
            <a:off x="3071802" y="1643065"/>
            <a:ext cx="2500330" cy="2414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9" idx="1"/>
          </p:cNvCxnSpPr>
          <p:nvPr/>
        </p:nvCxnSpPr>
        <p:spPr>
          <a:xfrm>
            <a:off x="2428860" y="5305117"/>
            <a:ext cx="1643074" cy="55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1"/>
          </p:cNvCxnSpPr>
          <p:nvPr/>
        </p:nvCxnSpPr>
        <p:spPr>
          <a:xfrm flipV="1">
            <a:off x="2500298" y="1571612"/>
            <a:ext cx="785818" cy="258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714480" y="142852"/>
            <a:ext cx="6429420" cy="121444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/>
          </a:p>
        </p:txBody>
      </p:sp>
      <p:pic>
        <p:nvPicPr>
          <p:cNvPr id="6" name="Рисунок 5" descr="p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365625"/>
            <a:ext cx="18224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71604" y="357166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Лесная физкультминутка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L -0.75348 0.00463 L -0.75226 -0.30857 L 0.01978 -0.30695 L 0.021 -0.62778 L -0.75574 -0.64491 L 0.01631 -0.04653 C 0.02135 -0.04815 0.0276 -0.05209 0.03263 -0.05278 C 0.04461 -0.05463 0.03871 -0.05347 0.04999 -0.05579 C 0.05294 -0.05718 0.05642 -0.05718 0.05937 -0.0588 C 0.06145 -0.05996 0.06301 -0.06227 0.0651 -0.06343 C 0.06649 -0.06435 0.06822 -0.06459 0.06978 -0.06505 C 0.07777 -0.07222 0.07412 -0.07014 0.0802 -0.07292 C 0.08298 -0.07639 0.08958 -0.08218 0.08958 -0.08218 C 0.09531 -0.09375 0.09912 -0.10648 0.10468 -0.11783 C 0.10711 -0.13079 0.10815 -0.14977 0.1151 -0.15972 C 0.11631 -0.16644 0.11805 -0.17107 0.121 -0.17662 C 0.12291 -0.18889 0.12395 -0.20185 0.12673 -0.21389 C 0.12881 -0.23542 0.12968 -0.24005 0.12794 -0.26667 C 0.1269 -0.28449 0.12117 -0.30324 0.11857 -0.32084 C 0.11683 -0.33264 0.11718 -0.35278 0.11041 -0.36111 C 0.10902 -0.36922 0.10711 -0.37755 0.10346 -0.38449 C 0.10034 -0.39699 0.09635 -0.41389 0.09079 -0.42477 C 0.08958 -0.42732 0.08749 -0.42871 0.0861 -0.43102 C 0.08055 -0.43982 0.07621 -0.44977 0.071 -0.4588 C 0.06944 -0.46435 0.06996 -0.46435 0.06631 -0.46968 C 0.06301 -0.47454 0.0559 -0.4838 0.0559 -0.4838 C 0.05346 -0.49283 0.04826 -0.49908 0.04183 -0.50232 C 0.03037 -0.51412 0.04478 -0.5007 0.03142 -0.50857 C 0.02829 -0.51042 0.02621 -0.51412 0.02326 -0.51621 C 0.01666 -0.5206 0.00937 -0.52199 0.00242 -0.52547 C -0.00851 -0.53102 -0.0198 -0.5382 -0.03143 -0.54097 C -0.04289 -0.54746 -0.05626 -0.5507 -0.06858 -0.55185 C -0.08074 -0.55602 -0.06754 -0.55185 -0.09306 -0.55509 C -0.10226 -0.55625 -0.11147 -0.56111 -0.12084 -0.56273 C -0.12726 -0.56574 -0.13404 -0.56597 -0.14063 -0.56736 C -0.15591 -0.57454 -0.17119 -0.57709 -0.18716 -0.57986 C -0.30001 -0.57871 -0.41164 -0.57547 -0.52431 -0.57199 C -0.54549 -0.56528 -0.56789 -0.56158 -0.58959 -0.55972 C -0.59463 -0.55741 -0.59931 -0.55625 -0.60469 -0.55509 C -0.61529 -0.55 -0.60921 -0.55255 -0.62327 -0.54884 C -0.63334 -0.53889 -0.64949 -0.52824 -0.66164 -0.52547 C -0.66719 -0.51806 -0.66702 -0.51759 -0.67327 -0.51158 C -0.67709 -0.50787 -0.6849 -0.5007 -0.6849 -0.5007 C -0.68959 -0.49074 -0.69428 -0.47269 -0.70001 -0.46505 C -0.70313 -0.45162 -0.69792 -0.47222 -0.70469 -0.45417 C -0.70713 -0.44769 -0.7073 -0.44028 -0.71042 -0.43403 C -0.71181 -0.4257 -0.71476 -0.41922 -0.71633 -0.41088 C -0.71737 -0.37732 -0.71876 -0.34283 -0.72431 -0.30996 C -0.72501 -0.275 -0.72779 -0.24028 -0.72084 -0.20625 C -0.71997 -0.1882 -0.72119 -0.18588 -0.71511 -0.17361 C -0.7139 -0.1669 -0.71216 -0.16204 -0.70921 -0.15648 C -0.70643 -0.14422 -0.70088 -0.13449 -0.6941 -0.12547 C -0.69081 -0.12107 -0.6882 -0.11505 -0.68369 -0.1132 C -0.67449 -0.1 -0.68924 -0.12014 -0.67796 -0.10857 C -0.67692 -0.10741 -0.67657 -0.10509 -0.67553 -0.10394 C -0.67188 -0.1 -0.66615 -0.09653 -0.66164 -0.09445 C -0.65608 -0.08912 -0.65035 -0.08148 -0.6441 -0.07755 C -0.64029 -0.07246 -0.63699 -0.06991 -0.63247 -0.06667 C -0.62831 -0.06366 -0.62674 -0.05926 -0.62206 -0.05741 C -0.61667 -0.04977 -0.60678 -0.05 -0.60001 -0.04491 C -0.59601 -0.0419 -0.58716 -0.03866 -0.58716 -0.03866 C -0.58265 -0.03472 -0.57865 -0.03403 -0.57327 -0.03264 C -0.56615 -0.02778 -0.56147 -0.025 -0.55348 -0.02315 C -0.54202 -0.01736 -0.53108 -0.00903 -0.52084 -3.7037E-7 C -0.51633 0.00393 -0.51008 0.00185 -0.50469 0.00324 C -0.49897 0.00463 -0.49949 0.00486 -0.49306 0.00787 C -0.48282 0.01273 -0.46928 0.00949 -0.45817 0.01389 C -0.45018 0.02153 -0.43803 0.01944 -0.429 0.02014 C -0.41685 0.02592 -0.40452 0.03102 -0.39185 0.03403 C -0.3757 0.04282 -0.38959 0.03634 -0.35348 0.03889 C -0.35001 0.03912 -0.34654 0.04028 -0.34306 0.04028 C -0.30851 0.0412 -0.27414 0.04143 -0.23959 0.0419 C -0.19584 0.04143 -0.15192 0.0412 -0.10817 0.04028 C -0.10296 0.04004 -0.09862 0.03541 -0.0941 0.03264 C -0.08334 0.02616 -0.07223 0.02083 -0.06042 0.01875 C -0.0566 0.01504 -0.05209 0.01134 -0.04758 0.00926 C -0.04081 0.00023 -0.03334 -0.00672 -0.02674 -0.01551 C -0.02431 -0.01875 -0.0198 -0.02292 -0.0198 -0.02778 C -0.02518 -0.02639 -0.02674 -0.02523 -0.03247 -0.02778 C -0.03386 -0.02847 -0.03473 -0.03009 -0.03594 -0.03102 C -0.03716 -0.03172 -0.03838 -0.03218 -0.03959 -0.03264 C -0.04567 -0.03449 -0.04532 -0.03125 -0.04532 -0.03565 C -0.03803 -0.03195 -0.03022 -0.0294 -0.02327 -0.02477 C -0.02084 -0.02315 -0.02883 -0.02523 -0.03143 -0.02639 C -0.03647 -0.02894 -0.04167 -0.03843 -0.04532 -0.04329 L -0.76268 -0.63403 L -0.76042 0.02639 L -6.38889E-6 -3.7037E-7 Z " pathEditMode="relative" ptsTypes="AAAAAAfffffffffffffffffffffffffffffffffffffffffffffffffffffffffffffffffffffffffffffffAAAA">
                                      <p:cBhvr>
                                        <p:cTn id="6" dur="4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714356"/>
            <a:ext cx="8429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ПОМНИТЕ!</a:t>
            </a: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Грибницу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нельзя трогать.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Она, словно нить под землёй,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Испортишь её,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будет другой!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857232"/>
            <a:ext cx="55721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собирают грибы только со взрослыми.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Собирайте только знакомые грибы.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Грибы нельзя выдёргивать - их срезают ножом.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сбивайте ядовитые и незнакомые грибы.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528638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57214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32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1857364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Киселева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Гашура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Каликамаловна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nabelle" pitchFamily="66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Учитель начальных классов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МКОУ «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Казёнская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 СОШ»</a:t>
            </a:r>
          </a:p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Альменевский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nabelle" pitchFamily="66" charset="0"/>
              </a:rPr>
              <a:t> район Курганская область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nabell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Фоны для презентаций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20"/>
            <a:ext cx="9350948" cy="70132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57148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85011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u="sng" dirty="0" smtClean="0">
                <a:hlinkClick r:id="rId3"/>
              </a:rPr>
              <a:t>http://images.yandex.ru/yandsearch?  </a:t>
            </a:r>
            <a:endParaRPr lang="ru-RU" i="1" dirty="0" smtClean="0"/>
          </a:p>
          <a:p>
            <a:pPr>
              <a:buNone/>
            </a:pPr>
            <a:r>
              <a:rPr lang="ru-RU" u="sng" dirty="0" smtClean="0">
                <a:hlinkClick r:id="rId3"/>
              </a:rPr>
              <a:t> </a:t>
            </a:r>
            <a:r>
              <a:rPr lang="en-US" u="sng" dirty="0" smtClean="0">
                <a:hlinkClick r:id="rId3"/>
              </a:rPr>
              <a:t>text=%D0%B3%D1%80%D0% B8%D0% </a:t>
            </a:r>
            <a:endParaRPr lang="ru-RU" i="1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B1%D1%8B%20%D1%  84%D0%  </a:t>
            </a:r>
            <a:endParaRPr lang="ru-RU" i="1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BE%D1%82%D0%BE&amp;img_  </a:t>
            </a:r>
            <a:endParaRPr lang="ru-RU" i="1" dirty="0" smtClean="0"/>
          </a:p>
          <a:p>
            <a:pPr>
              <a:buNone/>
            </a:pPr>
            <a:r>
              <a:rPr lang="en-US" u="sng" dirty="0" err="1" smtClean="0">
                <a:hlinkClick r:id="rId3"/>
              </a:rPr>
              <a:t>url</a:t>
            </a:r>
            <a:r>
              <a:rPr lang="en-US" u="sng" dirty="0" smtClean="0">
                <a:hlinkClick r:id="rId3"/>
              </a:rPr>
              <a:t>=kuharka.com%2 </a:t>
            </a:r>
            <a:endParaRPr lang="ru-RU" i="1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Fuploads%2Ftaginator%2FOct- </a:t>
            </a:r>
            <a:endParaRPr lang="ru-RU" i="1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2011%2Fgriby-foto.jpg&amp;pos=0&amp;rpt=  </a:t>
            </a:r>
            <a:endParaRPr lang="ru-RU" i="1" dirty="0" smtClean="0"/>
          </a:p>
          <a:p>
            <a:pPr>
              <a:buNone/>
            </a:pPr>
            <a:r>
              <a:rPr lang="en-US" u="sng" dirty="0" err="1" smtClean="0">
                <a:hlinkClick r:id="rId3"/>
              </a:rPr>
              <a:t>simage&amp;lr</a:t>
            </a:r>
            <a:r>
              <a:rPr lang="en-US" u="sng" dirty="0" smtClean="0">
                <a:hlinkClick r:id="rId3"/>
              </a:rPr>
              <a:t>=53&amp;noreask=1&amp;layout=grid</a:t>
            </a:r>
            <a:r>
              <a:rPr lang="ru-RU" u="sng" dirty="0" smtClean="0">
                <a:hlinkClick r:id="rId3"/>
              </a:rPr>
              <a:t>фото</a:t>
            </a: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Font typeface="Wingdings" pitchFamily="2" charset="2"/>
              <a:buChar char="§"/>
            </a:pP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forest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geoman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forest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item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f</a:t>
            </a:r>
            <a:r>
              <a:rPr lang="ru-RU" u="sng" dirty="0" smtClean="0">
                <a:hlinkClick r:id="rId4"/>
              </a:rPr>
              <a:t>00/</a:t>
            </a:r>
            <a:r>
              <a:rPr lang="en-US" u="sng" dirty="0" smtClean="0">
                <a:hlinkClick r:id="rId4"/>
              </a:rPr>
              <a:t>s</a:t>
            </a:r>
            <a:r>
              <a:rPr lang="ru-RU" u="sng" dirty="0" smtClean="0">
                <a:hlinkClick r:id="rId4"/>
              </a:rPr>
              <a:t>00/</a:t>
            </a:r>
            <a:r>
              <a:rPr lang="en-US" u="sng" dirty="0" smtClean="0">
                <a:hlinkClick r:id="rId4"/>
              </a:rPr>
              <a:t>e</a:t>
            </a:r>
            <a:r>
              <a:rPr lang="ru-RU" u="sng" dirty="0" smtClean="0">
                <a:hlinkClick r:id="rId4"/>
              </a:rPr>
              <a:t>0000656/</a:t>
            </a:r>
            <a:r>
              <a:rPr lang="en-US" u="sng" dirty="0" smtClean="0">
                <a:hlinkClick r:id="rId4"/>
              </a:rPr>
              <a:t>index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shtml</a:t>
            </a:r>
            <a:endParaRPr lang="ru-RU" u="sng" dirty="0" smtClean="0"/>
          </a:p>
          <a:p>
            <a:pPr>
              <a:buFont typeface="Wingdings" pitchFamily="2" charset="2"/>
              <a:buChar char="§"/>
            </a:pPr>
            <a:endParaRPr lang="ru-RU" u="sng" dirty="0" smtClean="0"/>
          </a:p>
          <a:p>
            <a:pPr>
              <a:buFont typeface="Wingdings" pitchFamily="2" charset="2"/>
              <a:buChar char="§"/>
            </a:pPr>
            <a:r>
              <a:rPr lang="de-DE" u="sng" dirty="0" smtClean="0">
                <a:hlinkClick r:id="rId5"/>
              </a:rPr>
              <a:t>http://pedsovet.su/load/241-1-0-11529</a:t>
            </a:r>
            <a:endParaRPr lang="ru-RU" u="sng" dirty="0" smtClean="0"/>
          </a:p>
          <a:p>
            <a:pPr>
              <a:buFont typeface="Wingdings" pitchFamily="2" charset="2"/>
              <a:buChar char="§"/>
            </a:pPr>
            <a:endParaRPr lang="ru-RU" u="sng" dirty="0" smtClean="0"/>
          </a:p>
          <a:p>
            <a:pPr>
              <a:buFont typeface="Wingdings" pitchFamily="2" charset="2"/>
              <a:buChar char="§"/>
            </a:pPr>
            <a:endParaRPr lang="ru-RU" u="sng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п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214290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ПОДБЕРЁЗОВИК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D:\Desktop\краси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" y="0"/>
            <a:ext cx="914187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9256" y="357166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МУХОМОР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Desktop\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00760" y="214290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ОПЯТА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Desktop\7134_msg-big.jpg  пп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0"/>
            <a:ext cx="464347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ПОДОСИНОВИК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Фоны для презентаций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89"/>
            <a:ext cx="9143999" cy="68758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785927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грибы выделили в отдельное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царство?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грибы бывают?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Нужны ли нам грибы?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растут грибы?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грибы связаны с деревьями?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растут грибы?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каких частей состоит гриб?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нужно собирать грибы?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142852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урока </a:t>
            </a:r>
            <a:r>
              <a:rPr lang="ru-RU" sz="4000" dirty="0" smtClean="0">
                <a:solidFill>
                  <a:srgbClr val="9966FF"/>
                </a:solidFill>
              </a:rPr>
              <a:t/>
            </a:r>
            <a:br>
              <a:rPr lang="ru-RU" sz="4000" dirty="0" smtClean="0">
                <a:solidFill>
                  <a:srgbClr val="9966FF"/>
                </a:solidFill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царстве грибов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Фоны для презентаци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00174"/>
            <a:ext cx="72152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Грибы отличаются от растений и животных, поэтому их выделили как </a:t>
            </a:r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отдельное царство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Фоны для презентаций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736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Грибы – удивительнейшие из живых существ, населяющих нашу планету. Существует 120 тыс. разновидностей грибов. При этом для человека важны примерно 500 видов; более 300 видов опасны для человека.</a:t>
            </a:r>
          </a:p>
          <a:p>
            <a:pPr>
              <a:buNone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Это царство включает в себя  поразительные формы.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460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 </vt:lpstr>
      <vt:lpstr>Слайд 20</vt:lpstr>
      <vt:lpstr>Слайд 21</vt:lpstr>
      <vt:lpstr> 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138</cp:revision>
  <dcterms:created xsi:type="dcterms:W3CDTF">2012-10-26T14:49:21Z</dcterms:created>
  <dcterms:modified xsi:type="dcterms:W3CDTF">2013-11-08T00:53:01Z</dcterms:modified>
</cp:coreProperties>
</file>