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Химия\Him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836712"/>
            <a:ext cx="5832648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2636912"/>
            <a:ext cx="5040560" cy="7920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C480E2-852E-4131-8FDD-770216C833CE}" type="datetimeFigureOut">
              <a:rPr lang="ru-RU"/>
              <a:pPr>
                <a:defRPr/>
              </a:pPr>
              <a:t>03.11.2015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C38DFED-3E96-4E3F-8E1F-0DF02111A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Химия\HimiaSlid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1835150" y="274638"/>
            <a:ext cx="6851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763713" y="1600200"/>
            <a:ext cx="6923087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7515225" y="6550025"/>
            <a:ext cx="1616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rgbClr val="A6A6A6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rgbClr val="A6A6A6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school-collection.edu.ru/dlrstore/bb145221-aae7-11db-abbd-0800200c9a66/ch08_02_06.sw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xperiment.edu.ru/catalog.asp?cat_ob_no=12908&amp;ob_no=12893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hool-collection.edu.ru/catalog/res/bb14521e-aae7-11db-abbd-0800200c9a66/view/" TargetMode="External"/><Relationship Id="rId5" Type="http://schemas.openxmlformats.org/officeDocument/2006/relationships/hyperlink" Target="http://school-collection.edu.ru/catalog/res/bb14521f-aae7-11db-abbd-0800200c9a66/view/" TargetMode="External"/><Relationship Id="rId4" Type="http://schemas.openxmlformats.org/officeDocument/2006/relationships/hyperlink" Target="http://experiment.edu.ru/catalog.asp?cat_ob_no=12889&amp;ob_no=1289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fcior.edu.ru/card/6955/prevrashcheniya-veshchestv-yavleniya-fizicheskie-i-himicheski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fcior.edu.ru/card/4539/testy-po-teme-fizicheskie-i-himicheskie-yavleniya-rol-himii-v-zhizni-cheloveka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2987675" y="1000108"/>
            <a:ext cx="5832475" cy="1785950"/>
          </a:xfrm>
        </p:spPr>
        <p:txBody>
          <a:bodyPr/>
          <a:lstStyle/>
          <a:p>
            <a:r>
              <a:rPr lang="ru-RU" sz="4800" b="1" i="1" dirty="0" smtClean="0"/>
              <a:t>Химические реакции</a:t>
            </a:r>
            <a:br>
              <a:rPr lang="ru-RU" sz="4800" b="1" i="1" dirty="0" smtClean="0"/>
            </a:br>
            <a:r>
              <a:rPr lang="ru-RU" sz="4800" b="1" i="1" dirty="0" smtClean="0"/>
              <a:t>8 класс</a:t>
            </a:r>
            <a:endParaRPr lang="ru-RU" sz="4800" i="1" dirty="0" smtClean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375" y="4786322"/>
            <a:ext cx="5040313" cy="171451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Шарапова С.М.,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100" b="1" dirty="0" smtClean="0">
                <a:solidFill>
                  <a:schemeClr val="tx1"/>
                </a:solidFill>
              </a:rPr>
              <a:t> учитель химии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100" b="1" dirty="0" smtClean="0">
                <a:solidFill>
                  <a:schemeClr val="tx1"/>
                </a:solidFill>
              </a:rPr>
              <a:t>МКОУ « </a:t>
            </a:r>
            <a:r>
              <a:rPr lang="ru-RU" sz="2100" b="1" dirty="0" err="1" smtClean="0">
                <a:solidFill>
                  <a:schemeClr val="tx1"/>
                </a:solidFill>
              </a:rPr>
              <a:t>Казёнская</a:t>
            </a:r>
            <a:r>
              <a:rPr lang="ru-RU" sz="2100" b="1" dirty="0" smtClean="0">
                <a:solidFill>
                  <a:schemeClr val="tx1"/>
                </a:solidFill>
              </a:rPr>
              <a:t> СОШ»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100" b="1" dirty="0" err="1" smtClean="0">
                <a:solidFill>
                  <a:schemeClr val="tx1"/>
                </a:solidFill>
              </a:rPr>
              <a:t>Альменевского</a:t>
            </a:r>
            <a:r>
              <a:rPr lang="ru-RU" sz="2100" b="1" dirty="0" smtClean="0">
                <a:solidFill>
                  <a:schemeClr val="tx1"/>
                </a:solidFill>
              </a:rPr>
              <a:t> </a:t>
            </a:r>
            <a:r>
              <a:rPr lang="ru-RU" sz="2100" b="1" dirty="0" smtClean="0">
                <a:solidFill>
                  <a:schemeClr val="tx1"/>
                </a:solidFill>
              </a:rPr>
              <a:t>района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100" b="1" dirty="0" smtClean="0">
                <a:solidFill>
                  <a:schemeClr val="tx1"/>
                </a:solidFill>
              </a:rPr>
              <a:t>2015год</a:t>
            </a:r>
            <a:endParaRPr lang="ru-RU" sz="21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Самооценка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Закончите предложения: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Я доволен(льна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результатом своей учебной деятельности, так как я выполнил(а )цели и задачи, поставленные мною в начале урока: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-научился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лась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)-------------------------------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-выполнил(а)-----------------------------------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-понял (а)----------------------------------------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запомнил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(а) ------------------------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Химия\HimiaPr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1835150" y="115888"/>
            <a:ext cx="6851650" cy="720725"/>
          </a:xfrm>
        </p:spPr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Задание №1</a:t>
            </a:r>
          </a:p>
        </p:txBody>
      </p:sp>
      <p:sp>
        <p:nvSpPr>
          <p:cNvPr id="4100" name="Объект 2"/>
          <p:cNvSpPr>
            <a:spLocks noGrp="1"/>
          </p:cNvSpPr>
          <p:nvPr>
            <p:ph idx="1"/>
          </p:nvPr>
        </p:nvSpPr>
        <p:spPr>
          <a:xfrm>
            <a:off x="1763713" y="1125538"/>
            <a:ext cx="6923087" cy="5543550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1.Откройте ЭОР №1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    http://files.school-collection.edu.ru/dlrstore/bb145221-aae7-11db-abbd-0800200c9a66/ch08_02_06.swf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Определите: к физическим  или химическим относятся явления , используя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тренажёр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 Физические и химические явления» 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2.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Проверьте,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правильно ли вы выбрали химические явления, оцените свою работу.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В работе\Химия\HimiaPrint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6851650" cy="114300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Задание №2</a:t>
            </a:r>
          </a:p>
        </p:txBody>
      </p:sp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468313" y="1557338"/>
            <a:ext cx="6923087" cy="5068887"/>
          </a:xfrm>
        </p:spPr>
        <p:txBody>
          <a:bodyPr/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1.Откройте по ссылкам ЭОР (№№ 2  -5),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посмотрите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опыты, устно опишите то, что будете наблюдать и определите, какие явления вы наблюдали : физические или химические? Объясните..</a:t>
            </a:r>
          </a:p>
          <a:p>
            <a:pPr>
              <a:buNone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http://experiment.edu.ru/catalog.asp?cat_ob_no=12908&amp;ob_no=12893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Wmv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– Видео Реакция» Фараонова змея»)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http://experiment.edu.ru/catalog.asp?cat_ob_no=12889&amp;ob_no=12892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Видео Дым без огня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http://school-collection.edu.ru/catalog/res/bb14521f-aae7-11db-abbd-0800200c9a66/view/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Wmv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– Видео Горение магния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http://school-collection.edu.ru/catalog/res/bb14521e-aae7-11db-abbd-0800200c9a66/view/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Wmv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– Видео Плавление металла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2.Обсуждение результатов наблюдения.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Задание №3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Откройте (ЭОР №6)</a:t>
            </a:r>
          </a:p>
          <a:p>
            <a:pPr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http://fcior.edu.ru/card/6955/prevrashcheniya-veshchestv-yavleniya-fizicheskie-i-himicheskie.html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2.Сделайте вывод, чем физические явления отличаются от химических?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Задание №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Лабораторные опыты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Проведите наблюдения за протеканием реакций и установите признаки, которые подтверждают образование новых веществ и появление у них новых свойств, проведите опыты, результаты наблюдений занесите в таблицу:</a:t>
            </a:r>
          </a:p>
          <a:p>
            <a:pPr>
              <a:buNone/>
            </a:pPr>
            <a:r>
              <a:rPr lang="ru-RU" sz="1400" b="1" dirty="0" smtClean="0"/>
              <a:t> 1 группа – взаимодействие сульфата меди с </a:t>
            </a:r>
            <a:r>
              <a:rPr lang="ru-RU" sz="1400" b="1" dirty="0" err="1" smtClean="0"/>
              <a:t>гидроксидом</a:t>
            </a:r>
            <a:r>
              <a:rPr lang="ru-RU" sz="1400" b="1" dirty="0" smtClean="0"/>
              <a:t> натрия.</a:t>
            </a:r>
          </a:p>
          <a:p>
            <a:pPr>
              <a:buNone/>
            </a:pPr>
            <a:r>
              <a:rPr lang="ru-RU" sz="1400" b="1" dirty="0" smtClean="0"/>
              <a:t>2группа – взаимодействие  карбоната кальция с соляной кислотой.</a:t>
            </a:r>
          </a:p>
          <a:p>
            <a:pPr>
              <a:buNone/>
            </a:pPr>
            <a:r>
              <a:rPr lang="ru-RU" sz="1400" b="1" dirty="0" smtClean="0"/>
              <a:t>3группа – взаимодействие железа с сульфатом меди.</a:t>
            </a:r>
          </a:p>
          <a:p>
            <a:pPr>
              <a:buNone/>
            </a:pPr>
            <a:r>
              <a:rPr lang="ru-RU" sz="1400" b="1" dirty="0" smtClean="0"/>
              <a:t>4группа – </a:t>
            </a:r>
            <a:r>
              <a:rPr lang="ru-RU" sz="1400" b="1" dirty="0" err="1" smtClean="0"/>
              <a:t>взаимодейтвие</a:t>
            </a:r>
            <a:r>
              <a:rPr lang="ru-RU" sz="1400" b="1" dirty="0" smtClean="0"/>
              <a:t> хлорида железа(</a:t>
            </a:r>
            <a:r>
              <a:rPr lang="en-US" sz="1400" b="1" dirty="0" smtClean="0"/>
              <a:t>III</a:t>
            </a:r>
            <a:r>
              <a:rPr lang="ru-RU" sz="1400" b="1" dirty="0" smtClean="0"/>
              <a:t>) с роданидом калия.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3571876"/>
          <a:ext cx="7191405" cy="3258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7135"/>
                <a:gridCol w="2397135"/>
                <a:gridCol w="2397135"/>
              </a:tblGrid>
              <a:tr h="164307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Признаки исходных веществ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Наблюдаемые явления (признаки реакции)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Признаки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продуктов реакции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 реакции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(образующихся веществ)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076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76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Признаки химических реакций</a:t>
            </a:r>
            <a:endParaRPr lang="ru-RU" sz="3200" i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785926"/>
            <a:ext cx="5786478" cy="4357718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Условия возникновения и течения химических реакций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000240"/>
            <a:ext cx="6215106" cy="4357718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№5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 </a:t>
            </a:r>
            <a:r>
              <a:rPr lang="ru-RU" i="1" dirty="0" smtClean="0"/>
              <a:t>Откройте ЭОР  №7 и выполните тест</a:t>
            </a:r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i="1" u="sng" dirty="0" smtClean="0">
                <a:hlinkClick r:id="rId2"/>
              </a:rPr>
              <a:t>http://fcior.edu.ru/card/4539/testy-po-teme-fizicheskie-i-himicheskie-yavleniya-rol-himii-v-zhizni-cheloveka.html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2.Оцените свою работу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Домашнее задание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1. Проведите домашнюю практическую работу. Работу оформите, по аналогии с лабораторными опытами урока (в виде таблицы).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Рекомендуемые опыты: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	- крахмал (хлеб, картофель) + йод (спиртовая настойка)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	- питьевая сода + уксус (раствор лимонной кислоты)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	- молоко + лимонная кислота	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- нагревание сахара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- нагревание медной проволоки  в пламени</a:t>
            </a: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2.Творческое задание - создайте электронную презентацию по теме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 Химические явления в нашей жизни, их значение". 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mi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Himia</Template>
  <TotalTime>59</TotalTime>
  <Words>243</Words>
  <Application>Microsoft Office PowerPoint</Application>
  <PresentationFormat>Экран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Himia</vt:lpstr>
      <vt:lpstr>Химические реакции 8 класс</vt:lpstr>
      <vt:lpstr>Задание №1</vt:lpstr>
      <vt:lpstr>Задание №2</vt:lpstr>
      <vt:lpstr>Задание №3</vt:lpstr>
      <vt:lpstr>Задание № 4  Лабораторные опыты</vt:lpstr>
      <vt:lpstr>Признаки химических реакций</vt:lpstr>
      <vt:lpstr>Условия возникновения и течения химических реакций</vt:lpstr>
      <vt:lpstr> Задание №5 </vt:lpstr>
      <vt:lpstr>Домашнее задание</vt:lpstr>
      <vt:lpstr>Самооценка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Химические реакции 8 класс</dc:title>
  <dc:creator>Dimon</dc:creator>
  <dc:description>http://propowerpoint.ru - Бесплатные шаблоны для презентаций. Полезные советы и уроки  PowerPoint .</dc:description>
  <cp:lastModifiedBy>Dimon</cp:lastModifiedBy>
  <cp:revision>9</cp:revision>
  <dcterms:created xsi:type="dcterms:W3CDTF">2015-11-02T16:59:38Z</dcterms:created>
  <dcterms:modified xsi:type="dcterms:W3CDTF">2015-11-03T14:40:16Z</dcterms:modified>
</cp:coreProperties>
</file>