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58" r:id="rId4"/>
    <p:sldId id="271" r:id="rId5"/>
    <p:sldId id="260" r:id="rId6"/>
    <p:sldId id="276" r:id="rId7"/>
    <p:sldId id="272" r:id="rId8"/>
    <p:sldId id="273" r:id="rId9"/>
    <p:sldId id="261" r:id="rId10"/>
    <p:sldId id="275" r:id="rId11"/>
    <p:sldId id="262" r:id="rId12"/>
    <p:sldId id="274" r:id="rId13"/>
    <p:sldId id="282" r:id="rId14"/>
    <p:sldId id="268" r:id="rId15"/>
    <p:sldId id="266" r:id="rId16"/>
    <p:sldId id="264" r:id="rId17"/>
    <p:sldId id="283" r:id="rId18"/>
    <p:sldId id="267" r:id="rId19"/>
    <p:sldId id="278" r:id="rId20"/>
    <p:sldId id="279" r:id="rId21"/>
    <p:sldId id="277" r:id="rId22"/>
    <p:sldId id="269" r:id="rId23"/>
    <p:sldId id="280" r:id="rId24"/>
    <p:sldId id="281" r:id="rId25"/>
    <p:sldId id="27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30D"/>
    <a:srgbClr val="000000"/>
    <a:srgbClr val="FEDB7A"/>
    <a:srgbClr val="E266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2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D448-8C73-4E52-9D9E-3425319A6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88FC-E25A-4905-BA4A-8BC8BC60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B7FD-2D3E-4778-B702-900EA0CA0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B11B-BD28-4F0C-92DD-FBBCF17DD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2602-2A3F-43A9-A5F9-2FD7E0B16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B5102-DBF8-486E-93B8-D804775AD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6E43-B905-4EBE-9E75-14A5C4FD7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2192-F306-4E44-8328-D752DDE1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BDD3-9534-4533-861D-0859E2E81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BAEDA-101E-421E-9569-8135F0CC4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86F3-C63D-44CD-8C57-941887EBD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CA68-1513-4A91-9888-64703A92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650FF3-30AB-43DD-97C8-E4E54F0A1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Sacred%20wav.avi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4;&#1103;&#1097;&#1077;&#1085;&#1085;&#1072;&#1103;%20&#1074;&#1086;&#1081;&#1085;&#1072;\01%20Le%20vent,%20le%20cr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МОУ</a:t>
            </a:r>
            <a:r>
              <a:rPr lang="en-US" sz="1600" dirty="0" smtClean="0"/>
              <a:t> </a:t>
            </a:r>
            <a:r>
              <a:rPr lang="ru-RU" sz="1600" dirty="0" smtClean="0"/>
              <a:t>« </a:t>
            </a:r>
            <a:r>
              <a:rPr lang="ru-RU" sz="1600" dirty="0" err="1" smtClean="0"/>
              <a:t>Мишкинская</a:t>
            </a:r>
            <a:r>
              <a:rPr lang="ru-RU" sz="1600" dirty="0" smtClean="0"/>
              <a:t> средняя общеобразовательная школа»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3600" dirty="0" smtClean="0"/>
              <a:t> «Священная война»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</a:t>
            </a:r>
            <a:r>
              <a:rPr lang="ru-RU" sz="1800" dirty="0" smtClean="0"/>
              <a:t>Автор: Васянина Надежда,</a:t>
            </a:r>
            <a:br>
              <a:rPr lang="ru-RU" sz="1800" dirty="0" smtClean="0"/>
            </a:br>
            <a:r>
              <a:rPr lang="ru-RU" sz="1800" dirty="0" smtClean="0"/>
              <a:t>                                  ученица 10«А» класса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Автор: </a:t>
            </a:r>
            <a:r>
              <a:rPr lang="ru-RU" sz="1800" dirty="0" err="1" smtClean="0"/>
              <a:t>Красногорцева</a:t>
            </a:r>
            <a:r>
              <a:rPr lang="ru-RU" sz="1800" dirty="0" smtClean="0"/>
              <a:t> Белла Леонидовна,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учитель  истории и обществознания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>Мишкино 2010г.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Блокада Ленинграда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209800" y="54864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286000" y="5105400"/>
            <a:ext cx="5029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/>
              <a:t>…скрипят, скрипят по Невскому полозья.</a:t>
            </a:r>
          </a:p>
          <a:p>
            <a:pPr algn="just">
              <a:spcBef>
                <a:spcPct val="50000"/>
              </a:spcBef>
            </a:pPr>
            <a:r>
              <a:rPr lang="ru-RU" sz="1800"/>
              <a:t>На детских санках, узеньких, смешных,</a:t>
            </a:r>
          </a:p>
          <a:p>
            <a:pPr algn="just">
              <a:spcBef>
                <a:spcPct val="50000"/>
              </a:spcBef>
            </a:pPr>
            <a:r>
              <a:rPr lang="ru-RU" sz="1800"/>
              <a:t>В кастрюльках воду голубую возят,</a:t>
            </a:r>
          </a:p>
          <a:p>
            <a:pPr algn="just">
              <a:spcBef>
                <a:spcPct val="50000"/>
              </a:spcBef>
            </a:pPr>
            <a:r>
              <a:rPr lang="ru-RU" sz="1800"/>
              <a:t>Дрова и скарб, умерших и больных… </a:t>
            </a:r>
          </a:p>
          <a:p>
            <a:pPr algn="ctr">
              <a:spcBef>
                <a:spcPct val="50000"/>
              </a:spcBef>
            </a:pPr>
            <a:endParaRPr lang="ru-RU" sz="1800"/>
          </a:p>
        </p:txBody>
      </p:sp>
      <p:pic>
        <p:nvPicPr>
          <p:cNvPr id="11" name="i-main-pic" descr="&amp;Kcy;&amp;acy;&amp;rcy;&amp;tcy;&amp;icy;&amp;ncy;&amp;kcy;&amp;acy; 199 &amp;icy;&amp;zcy; 1016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990600"/>
            <a:ext cx="3505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Сквозь бури-штормы,</a:t>
            </a:r>
          </a:p>
          <a:p>
            <a:r>
              <a:rPr lang="ru-RU" sz="1800"/>
              <a:t>Через все преграды</a:t>
            </a:r>
          </a:p>
          <a:p>
            <a:r>
              <a:rPr lang="ru-RU" sz="1800"/>
              <a:t>Ты, песнь о Ладоге, лети</a:t>
            </a:r>
          </a:p>
          <a:p>
            <a:r>
              <a:rPr lang="ru-RU" sz="1800"/>
              <a:t>Дорога Жизни здесь пробита сквозь блокаду,</a:t>
            </a:r>
          </a:p>
          <a:p>
            <a:r>
              <a:rPr lang="ru-RU" sz="1800"/>
              <a:t>Другой дороги не найти.</a:t>
            </a:r>
          </a:p>
          <a:p>
            <a:r>
              <a:rPr lang="ru-RU" sz="1800"/>
              <a:t>    Песнь о Ладоге. П.Богданов</a:t>
            </a:r>
          </a:p>
        </p:txBody>
      </p:sp>
      <p:pic>
        <p:nvPicPr>
          <p:cNvPr id="13" name="i-main-pic" descr="&amp;Kcy;&amp;acy;&amp;rcy;&amp;tcy;&amp;icy;&amp;ncy;&amp;kcy;&amp;acy; 2 &amp;icy;&amp;zcy; 8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&amp;Kcy;&amp;acy;&amp;rcy;&amp;tcy;&amp;icy;&amp;ncy;&amp;kcy;&amp;acy; 23 &amp;icy;&amp;zcy; 83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0668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9" descr="http://img-eburg.fotki.yandex.ru/get/3305/mor-vikt2008.1/0_3e22_41fdc774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9906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Сталинград</a:t>
            </a:r>
          </a:p>
        </p:txBody>
      </p:sp>
      <p:pic>
        <p:nvPicPr>
          <p:cNvPr id="32772" name="i-main-pic" descr="&amp;Kcy;&amp;acy;&amp;rcy;&amp;tcy;&amp;icy;&amp;ncy;&amp;kcy;&amp;acy; 39 &amp;icy;&amp;zcy; 4914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762000"/>
            <a:ext cx="8153400" cy="5681663"/>
          </a:xfrm>
          <a:noFill/>
        </p:spPr>
      </p:pic>
      <p:pic>
        <p:nvPicPr>
          <p:cNvPr id="32773" name="i-main-pic" descr="&amp;Kcy;&amp;acy;&amp;rcy;&amp;tcy;&amp;icy;&amp;ncy;&amp;kcy;&amp;acy; 7 &amp;icy;&amp;zcy; 49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1534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i-main-pic" descr="&amp;Kcy;&amp;acy;&amp;rcy;&amp;tcy;&amp;icy;&amp;ncy;&amp;kcy;&amp;acy; 8 &amp;icy;&amp;zcy; 49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82296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i-main-pic" descr="&amp;Kcy;&amp;acy;&amp;rcy;&amp;tcy;&amp;icy;&amp;ncy;&amp;kcy;&amp;acy; 13 &amp;icy;&amp;zcy; 49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762000"/>
            <a:ext cx="83058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62000" y="2133600"/>
            <a:ext cx="15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14800" y="762000"/>
            <a:ext cx="4648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Здесь все смешалось в этой круговерти: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Огонь и дым, пыль и свинцовый град.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Кто уцелеет здесь…до самой смерти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Не позабудет грозный Сталинград.</a:t>
            </a:r>
          </a:p>
        </p:txBody>
      </p:sp>
      <p:pic>
        <p:nvPicPr>
          <p:cNvPr id="10" name="i-main-pic" descr="&amp;Kcy;&amp;acy;&amp;rcy;&amp;tcy;&amp;icy;&amp;ncy;&amp;kcy;&amp;acy; 10 &amp;icy;&amp;zcy; 491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62000"/>
            <a:ext cx="83820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&amp;Kcy;&amp;acy;&amp;rcy;&amp;tcy;&amp;icy;&amp;ncy;&amp;kcy;&amp;acy; 109 &amp;icy;&amp;zcy; 491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717550"/>
            <a:ext cx="8382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2362200" y="601980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215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Narrow"/>
              </a:rPr>
              <a:t>дом Павлова</a:t>
            </a:r>
          </a:p>
        </p:txBody>
      </p:sp>
      <p:pic>
        <p:nvPicPr>
          <p:cNvPr id="15" name="Picture 7" descr="D:\ВОВ\f_185929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685800"/>
            <a:ext cx="83820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Курск</a:t>
            </a:r>
          </a:p>
        </p:txBody>
      </p:sp>
      <p:pic>
        <p:nvPicPr>
          <p:cNvPr id="49160" name="i-main-pic" descr="&amp;Kcy;&amp;acy;&amp;rcy;&amp;tcy;&amp;icy;&amp;ncy;&amp;kcy;&amp;acy; 42 &amp;icy;&amp;zcy; 56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858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i-main-pic" descr="&amp;Kcy;&amp;acy;&amp;rcy;&amp;tcy;&amp;icy;&amp;ncy;&amp;kcy;&amp;acy; 171 &amp;icy;&amp;zcy; 1016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693420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i-main-pic" descr="&amp;Kcy;&amp;acy;&amp;rcy;&amp;tcy;&amp;icy;&amp;ncy;&amp;kcy;&amp;acy; 94 &amp;icy;&amp;zcy; 56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88657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Осуществление плана «Ост»</a:t>
            </a:r>
            <a:endParaRPr lang="ru-RU" dirty="0"/>
          </a:p>
        </p:txBody>
      </p:sp>
      <p:pic>
        <p:nvPicPr>
          <p:cNvPr id="4" name="Picture 12" descr="0_265_aff59f1e_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71600"/>
            <a:ext cx="3962400" cy="5059363"/>
          </a:xfrm>
          <a:noFill/>
        </p:spPr>
      </p:pic>
      <p:pic>
        <p:nvPicPr>
          <p:cNvPr id="5" name="Picture 10" descr="0_264_2ad05e8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3902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524000"/>
            <a:ext cx="38862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Памятка немецкого солдата</a:t>
            </a:r>
            <a:r>
              <a:rPr lang="ru-RU" sz="2000"/>
              <a:t>:</a:t>
            </a:r>
          </a:p>
          <a:p>
            <a:r>
              <a:rPr lang="ru-RU" sz="2000"/>
              <a:t>«…У тебя нет сердца и нервов, на войне они не нужны. Уничтожь жалость и сострадание, убивай всякого русского, не останавливайся, если перед тобой старик или женщина, девочка или мальчик. Убивай, этим  самым спасешь себя от гибели, обеспечишь будущее своей семьи и прославишься навек.»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Колокола Хатыни </a:t>
            </a:r>
          </a:p>
        </p:txBody>
      </p:sp>
      <p:pic>
        <p:nvPicPr>
          <p:cNvPr id="38916" name="Рисунок 43" descr="&amp;Icy;&amp;zcy;&amp;ocy;&amp;bcy;&amp;rcy;&amp;acy;&amp;zhcy;&amp;iecy;&amp;ncy;&amp;icy;&amp;iecy; “http://s41.radikal.ru/i094/0903/92/5955a96579ac.jpg” &amp;ncy;&amp;iecy; &amp;mcy;&amp;ocy;&amp;zhcy;&amp;iecy;&amp;tcy; &amp;bcy;&amp;ycy;&amp;tcy;&amp;softcy; &amp;pcy;&amp;ocy;&amp;kcy;&amp;acy;&amp;zcy;&amp;acy;&amp;ncy;&amp;ocy;, &amp;tcy;&amp;acy;&amp;kcy; &amp;kcy;&amp;acy;&amp;kcy; &amp;scy;&amp;ocy;&amp;dcy;&amp;iecy;&amp;rcy;&amp;zhcy;&amp;icy;&amp;tcy; &amp;ocy;&amp;shcy;&amp;icy;&amp;bcy;&amp;kcy;&amp;icy;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143000"/>
            <a:ext cx="3867150" cy="5105400"/>
          </a:xfrm>
          <a:noFill/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0" y="579438"/>
            <a:ext cx="4953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Как жарко, боже, как жарко, а холод всего лишь в метре.</a:t>
            </a:r>
          </a:p>
          <a:p>
            <a:pPr>
              <a:spcBef>
                <a:spcPct val="50000"/>
              </a:spcBef>
            </a:pPr>
            <a:r>
              <a:rPr lang="ru-RU" sz="1800"/>
              <a:t>Черные ветки осени, изморось на бетоне ,</a:t>
            </a:r>
          </a:p>
          <a:p>
            <a:pPr>
              <a:spcBef>
                <a:spcPct val="50000"/>
              </a:spcBef>
            </a:pPr>
            <a:r>
              <a:rPr lang="ru-RU" sz="1800"/>
              <a:t>Каждые полминуты в небе колокол стонет.</a:t>
            </a:r>
          </a:p>
          <a:p>
            <a:pPr>
              <a:spcBef>
                <a:spcPct val="50000"/>
              </a:spcBef>
            </a:pPr>
            <a:r>
              <a:rPr lang="ru-RU" sz="1800"/>
              <a:t>Из-под нависшей низко белесоватой стыни</a:t>
            </a:r>
          </a:p>
          <a:p>
            <a:pPr>
              <a:spcBef>
                <a:spcPct val="50000"/>
              </a:spcBef>
            </a:pPr>
            <a:r>
              <a:rPr lang="ru-RU" sz="1800"/>
              <a:t>Бьют каждые полминуты колокола Хатыни.</a:t>
            </a:r>
          </a:p>
          <a:p>
            <a:pPr>
              <a:spcBef>
                <a:spcPct val="50000"/>
              </a:spcBef>
            </a:pPr>
            <a:r>
              <a:rPr lang="ru-RU" sz="1800"/>
              <a:t>Каждые полминуты горящая рушится крыша,</a:t>
            </a:r>
          </a:p>
          <a:p>
            <a:pPr>
              <a:spcBef>
                <a:spcPct val="50000"/>
              </a:spcBef>
            </a:pPr>
            <a:r>
              <a:rPr lang="ru-RU" sz="1800"/>
              <a:t>Каждые полминуты стук автоматный слышен,</a:t>
            </a:r>
          </a:p>
          <a:p>
            <a:pPr>
              <a:spcBef>
                <a:spcPct val="50000"/>
              </a:spcBef>
            </a:pPr>
            <a:r>
              <a:rPr lang="ru-RU" sz="1800"/>
              <a:t>И сероглазый мальчик падает, холодея…</a:t>
            </a:r>
          </a:p>
          <a:p>
            <a:pPr>
              <a:spcBef>
                <a:spcPct val="50000"/>
              </a:spcBef>
            </a:pPr>
            <a:r>
              <a:rPr lang="ru-RU" sz="1800"/>
              <a:t>Голову поднимаю, не понимаю, где я.</a:t>
            </a:r>
          </a:p>
          <a:p>
            <a:pPr>
              <a:spcBef>
                <a:spcPct val="50000"/>
              </a:spcBef>
            </a:pPr>
            <a:r>
              <a:rPr lang="ru-RU" sz="1800"/>
              <a:t>Слезами стекают капли по морщинам бетона.</a:t>
            </a:r>
          </a:p>
          <a:p>
            <a:pPr>
              <a:spcBef>
                <a:spcPct val="50000"/>
              </a:spcBef>
            </a:pPr>
            <a:r>
              <a:rPr lang="ru-RU" sz="1800"/>
              <a:t>Холодно как,о боже, как холодно, как студено. </a:t>
            </a:r>
          </a:p>
          <a:p>
            <a:pPr>
              <a:spcBef>
                <a:spcPct val="50000"/>
              </a:spcBef>
            </a:pPr>
            <a:r>
              <a:rPr lang="ru-RU" sz="1800"/>
              <a:t> </a:t>
            </a:r>
          </a:p>
        </p:txBody>
      </p:sp>
      <p:pic>
        <p:nvPicPr>
          <p:cNvPr id="38925" name="Picture 13" descr="106897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8862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5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1143000"/>
            <a:ext cx="3903662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i-main-pic" descr="&amp;Kcy;&amp;acy;&amp;rcy;&amp;tcy;&amp;icy;&amp;ncy;&amp;kcy;&amp;acy; 7 &amp;icy;&amp;zcy; 13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1430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228600" y="1905000"/>
            <a:ext cx="4953000" cy="396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Дымятся трубы. Крематорий.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Освенцим. Я уже развеян,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Лечу на родину, Которой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Я и такой ,сожженный, верен.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Граница. Родина. Смоленщина.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Ветряк. Речушка. Перевоз.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Седая, сгорбленная женщина,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Полуослепшая от слез…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                    В.Пахомов.                                                                                              </a:t>
            </a:r>
          </a:p>
        </p:txBody>
      </p:sp>
      <p:pic>
        <p:nvPicPr>
          <p:cNvPr id="36872" name="i-main-pic" descr="&amp;Kcy;&amp;acy;&amp;rcy;&amp;tcy;&amp;icy;&amp;ncy;&amp;kcy;&amp;acy; 59 &amp;icy;&amp;zcy; 1577"/>
          <p:cNvPicPr>
            <a:picLocks noChangeAspect="1" noChangeArrowheads="1"/>
          </p:cNvPicPr>
          <p:nvPr/>
        </p:nvPicPr>
        <p:blipFill>
          <a:blip r:embed="rId2"/>
          <a:srcRect t="25197"/>
          <a:stretch>
            <a:fillRect/>
          </a:stretch>
        </p:blipFill>
        <p:spPr bwMode="auto">
          <a:xfrm>
            <a:off x="4419600" y="17526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048000" y="-304800"/>
            <a:ext cx="434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Концлагеря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  <p:bldP spid="368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Концлагеря</a:t>
            </a:r>
            <a:endParaRPr lang="ru-RU" smtClean="0"/>
          </a:p>
        </p:txBody>
      </p:sp>
      <p:pic>
        <p:nvPicPr>
          <p:cNvPr id="34820" name="i-main-pic" descr="&amp;Kcy;&amp;acy;&amp;rcy;&amp;tcy;&amp;icy;&amp;ncy;&amp;kcy;&amp;acy; 14 &amp;icy;&amp;zcy; 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5152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-main-pic" descr="&amp;Kcy;&amp;acy;&amp;rcy;&amp;tcy;&amp;icy;&amp;ncy;&amp;kcy;&amp;acy; 19 &amp;icy;&amp;zcy; 1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97000"/>
            <a:ext cx="756285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i-main-pic" descr="&amp;Kcy;&amp;acy;&amp;rcy;&amp;tcy;&amp;icy;&amp;ncy;&amp;kcy;&amp;acy; 24 &amp;icy;&amp;zcy; 15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7848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x_64673f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27138"/>
            <a:ext cx="79248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Партизаны</a:t>
            </a:r>
            <a:endParaRPr lang="ru-RU" dirty="0"/>
          </a:p>
        </p:txBody>
      </p:sp>
      <p:pic>
        <p:nvPicPr>
          <p:cNvPr id="38914" name="Picture 2" descr="D:\партиза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1676400"/>
            <a:ext cx="5105400" cy="4960938"/>
          </a:xfrm>
          <a:noFill/>
        </p:spPr>
      </p:pic>
      <p:pic>
        <p:nvPicPr>
          <p:cNvPr id="38917" name="Picture 5" descr="D:\рель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76400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партизаны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676400"/>
            <a:ext cx="515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1981200"/>
            <a:ext cx="3505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Шумел суровый Брянский лес,</a:t>
            </a:r>
          </a:p>
          <a:p>
            <a:r>
              <a:rPr lang="ru-RU" sz="2000"/>
              <a:t>Спускались синие туманы,</a:t>
            </a:r>
          </a:p>
          <a:p>
            <a:r>
              <a:rPr lang="ru-RU" sz="2000"/>
              <a:t>И сосны слышали окрест,</a:t>
            </a:r>
          </a:p>
          <a:p>
            <a:r>
              <a:rPr lang="ru-RU" sz="2000"/>
              <a:t>Как шли на битву партизаны.</a:t>
            </a:r>
          </a:p>
          <a:p>
            <a:r>
              <a:rPr lang="ru-RU" sz="2000"/>
              <a:t>Тропою тайной меж берез</a:t>
            </a:r>
          </a:p>
          <a:p>
            <a:r>
              <a:rPr lang="ru-RU" sz="2000"/>
              <a:t>Спешили дебрями густыми</a:t>
            </a:r>
          </a:p>
          <a:p>
            <a:r>
              <a:rPr lang="ru-RU" sz="2000"/>
              <a:t>И каждый за плечами нес</a:t>
            </a:r>
          </a:p>
          <a:p>
            <a:r>
              <a:rPr lang="ru-RU" sz="2000"/>
              <a:t>Винтовку с пулями литыми…</a:t>
            </a:r>
          </a:p>
          <a:p>
            <a:r>
              <a:rPr lang="ru-RU" sz="2000"/>
              <a:t>            А.Софронов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Не солдаты, но воины</a:t>
            </a:r>
          </a:p>
        </p:txBody>
      </p:sp>
      <p:pic>
        <p:nvPicPr>
          <p:cNvPr id="37894" name="Picture 6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7818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44196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…Рубила, возила, копала,-</a:t>
            </a:r>
          </a:p>
          <a:p>
            <a:r>
              <a:rPr lang="ru-RU" sz="2000"/>
              <a:t>Да разве же все перечтешь</a:t>
            </a:r>
          </a:p>
          <a:p>
            <a:r>
              <a:rPr lang="ru-RU" sz="2000"/>
              <a:t>А в письмах на фронт уверяла,</a:t>
            </a:r>
          </a:p>
          <a:p>
            <a:r>
              <a:rPr lang="ru-RU" sz="2000"/>
              <a:t>Что будто отлично живешь… </a:t>
            </a:r>
          </a:p>
        </p:txBody>
      </p:sp>
      <p:pic>
        <p:nvPicPr>
          <p:cNvPr id="9" name="Picture 7" descr="24490262_1210238136_war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67818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Изготовление авиационных бомб на оборонном завод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219200"/>
            <a:ext cx="6705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 descr="Снаряды для фрон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219200"/>
            <a:ext cx="6705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Герои Великой Отечественной войны</a:t>
            </a:r>
          </a:p>
        </p:txBody>
      </p:sp>
      <p:pic>
        <p:nvPicPr>
          <p:cNvPr id="55300" name="Рисунок 3" descr="В.В.Талалихин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2438400" cy="3505200"/>
          </a:xfr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28600" y="51054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Виктор Васильевич</a:t>
            </a:r>
          </a:p>
          <a:p>
            <a:r>
              <a:rPr lang="ru-RU" sz="2000" b="1"/>
              <a:t> Талалихин</a:t>
            </a:r>
          </a:p>
        </p:txBody>
      </p:sp>
      <p:pic>
        <p:nvPicPr>
          <p:cNvPr id="55302" name="Рисунок 4" descr="И.Н. Кожедуб спр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3716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248400" y="5105400"/>
            <a:ext cx="244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/>
              <a:t>Иван Никитович </a:t>
            </a:r>
          </a:p>
          <a:p>
            <a:r>
              <a:rPr lang="ru-RU" sz="2000" b="1"/>
              <a:t>Кожедуб</a:t>
            </a:r>
          </a:p>
        </p:txBody>
      </p:sp>
      <p:pic>
        <p:nvPicPr>
          <p:cNvPr id="55304" name="Рисунок 5" descr="А.П. Маресье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3716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819400" y="51054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Алексей Петрович Маресьев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/>
      <p:bldP spid="55303" grpId="0"/>
      <p:bldP spid="55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«Когда опять подходят даты эти,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Я почему-то чувствую вину-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Все меньше вспоминают о победе,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Все больше забывают про войну…»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</a:t>
            </a:r>
            <a:r>
              <a:rPr lang="ru-RU" dirty="0" smtClean="0"/>
              <a:t>    П.</a:t>
            </a:r>
            <a:r>
              <a:rPr lang="en-US" dirty="0" smtClean="0"/>
              <a:t> </a:t>
            </a:r>
            <a:r>
              <a:rPr lang="ru-RU" dirty="0" smtClean="0"/>
              <a:t>Давыдов.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Рисунок 7" descr="Матросов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2428875" cy="3505200"/>
          </a:xfr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4953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Матросов Александр Матвеевич</a:t>
            </a:r>
          </a:p>
        </p:txBody>
      </p:sp>
      <p:pic>
        <p:nvPicPr>
          <p:cNvPr id="56326" name="Рисунок 9" descr="З.А. Космодемьян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43000"/>
            <a:ext cx="2614613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019800" y="47244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Зоя Анатольевна Космодемьянская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971800" y="31242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Алия Молдагулова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7" grpId="0"/>
      <p:bldP spid="563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Победа!!!</a:t>
            </a:r>
          </a:p>
        </p:txBody>
      </p:sp>
      <p:pic>
        <p:nvPicPr>
          <p:cNvPr id="54276" name="Picture 4" descr="b21f827d510ebb65905c4166a1c8c0f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</p:spPr>
      </p:pic>
      <p:pic>
        <p:nvPicPr>
          <p:cNvPr id="54277" name="Picture 5" descr="cc6f7037-e671-4edc-9037-4d1a23a3e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1069000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43000"/>
            <a:ext cx="60960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4724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tx1"/>
                </a:solidFill>
              </a:rPr>
              <a:t>…А мы с тобой, брат, из пехоты,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А летом лучше, чем зимой.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С войной покончили мы счеты...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Бери шинель - пошли домой.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Война нас гнула и косила.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Пришел конец и ей самой.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Четыре года мать без сына...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Бери шинель - пошли домой….</a:t>
            </a:r>
          </a:p>
        </p:txBody>
      </p:sp>
      <p:pic>
        <p:nvPicPr>
          <p:cNvPr id="39948" name="Picture 12" descr="58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600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447800" y="2286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А мы с тобой, брат, из пехоты…</a:t>
            </a:r>
            <a:b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5386797_1266565759_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6286500" cy="4495800"/>
          </a:xfrm>
          <a:noFill/>
        </p:spPr>
      </p:pic>
      <p:pic>
        <p:nvPicPr>
          <p:cNvPr id="5" name="i-main-pic" descr="&amp;Kcy;&amp;acy;&amp;rcy;&amp;tcy;&amp;icy;&amp;ncy;&amp;kcy;&amp;acy; 33 &amp;icy;&amp;zcy; 88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52600" y="0"/>
            <a:ext cx="6629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Жди меня, и я вернусь</a:t>
            </a:r>
          </a:p>
          <a:p>
            <a:r>
              <a:rPr lang="ru-RU"/>
              <a:t>Всем смертям назло…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x_73af19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7338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429000" y="411163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/>
              <a:t>***</a:t>
            </a:r>
          </a:p>
          <a:p>
            <a:pPr algn="ctr"/>
            <a:r>
              <a:rPr lang="ru-RU" sz="2000"/>
              <a:t>…Через много лет в глазах любимой,</a:t>
            </a:r>
          </a:p>
          <a:p>
            <a:pPr algn="ctr"/>
            <a:r>
              <a:rPr lang="ru-RU" sz="2000"/>
              <a:t>Что в его глаза устремлены,</a:t>
            </a:r>
          </a:p>
          <a:p>
            <a:pPr algn="ctr"/>
            <a:r>
              <a:rPr lang="ru-RU" sz="2000"/>
              <a:t>Отблеск зарев, колыханье дыма</a:t>
            </a:r>
          </a:p>
          <a:p>
            <a:pPr algn="ctr"/>
            <a:r>
              <a:rPr lang="ru-RU" sz="2000"/>
              <a:t>Вдруг увидит ветеран войны.</a:t>
            </a:r>
          </a:p>
          <a:p>
            <a:pPr algn="ctr"/>
            <a:r>
              <a:rPr lang="ru-RU" sz="2000"/>
              <a:t>Вздрогнет он и отойдет к окошку,</a:t>
            </a:r>
          </a:p>
          <a:p>
            <a:pPr algn="ctr"/>
            <a:r>
              <a:rPr lang="ru-RU" sz="2000"/>
              <a:t>Закурить пытаясь на ходу.</a:t>
            </a:r>
          </a:p>
          <a:p>
            <a:pPr algn="ctr"/>
            <a:r>
              <a:rPr lang="ru-RU" sz="2000"/>
              <a:t>Подожди его, жена, немножко, </a:t>
            </a:r>
          </a:p>
          <a:p>
            <a:pPr algn="ctr"/>
            <a:r>
              <a:rPr lang="ru-RU" sz="2000"/>
              <a:t>В сорок первом он сейчас году….</a:t>
            </a:r>
          </a:p>
        </p:txBody>
      </p:sp>
      <p:pic>
        <p:nvPicPr>
          <p:cNvPr id="24580" name="Picture 7" descr="x_357b4b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x_f222af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2660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i-main-pic" descr="&amp;Kcy;&amp;acy;&amp;rcy;&amp;tcy;&amp;icy;&amp;ncy;&amp;kcy;&amp;acy; 124 &amp;icy;&amp;zcy; 8969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457200"/>
            <a:ext cx="8051800" cy="6038850"/>
          </a:xfr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581400" y="5334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617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94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Объявление В.Молотова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сканирование003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90600"/>
            <a:ext cx="5984875" cy="528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bf16a3ad9f783d53bc1bfa7d52d0a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0" y="304800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План « Барбаросса» </a:t>
            </a:r>
          </a:p>
        </p:txBody>
      </p:sp>
      <p:pic>
        <p:nvPicPr>
          <p:cNvPr id="7173" name="Picture 7" descr="D:\соотношение си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66800"/>
            <a:ext cx="2990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01 Le vent, le cr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  <p:bldLst>
      <p:bldP spid="30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i-main-pic" descr="&amp;Kcy;&amp;acy;&amp;rcy;&amp;tcy;&amp;icy;&amp;ncy;&amp;kcy;&amp;acy; 44 &amp;icy;&amp;zcy; 34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Надпись солдата на стене           Брестской крепости.</a:t>
            </a:r>
          </a:p>
        </p:txBody>
      </p:sp>
      <p:pic>
        <p:nvPicPr>
          <p:cNvPr id="52233" name="i-main-pic" descr="&amp;Kcy;&amp;acy;&amp;rcy;&amp;tcy;&amp;icy;&amp;ncy;&amp;kcy;&amp;acy; 27 &amp;icy;&amp;zcy; 4387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219200"/>
            <a:ext cx="6553200" cy="5119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Брестская крепость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0" y="2332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4876800" y="515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0" y="5227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57200" y="144780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В память о подвиге героев Брестской крепости 8 мая 1965г. ей присвоено почётное звание «Крепость-герой» с вручением ордена Ленина и медали «Золотая Звезда».</a:t>
            </a:r>
          </a:p>
        </p:txBody>
      </p:sp>
      <p:pic>
        <p:nvPicPr>
          <p:cNvPr id="45075" name="Рисунок 2" descr=" &amp;Mcy;&amp;iecy;&amp;mcy;&amp;ocy;&amp;rcy;&amp;icy;&amp;acy;&amp;lcy; &amp;Bcy;&amp;rcy;&amp;iecy;&amp;scy;&amp;tcy;&amp;scy;&amp;kcy;&amp;ocy;&amp;jcy; &amp;kcy;&amp;rcy;&amp;iecy;&amp;pcy;&amp;o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41148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Рисунок 5" descr="http://www.mediaport.ua/news/media/950000/95773_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962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Помните! Через века, через года,- помните! О тех, кто уже не придет никогда,- помните!</a:t>
            </a:r>
          </a:p>
        </p:txBody>
      </p:sp>
      <p:pic>
        <p:nvPicPr>
          <p:cNvPr id="46084" name="Рисунок 14" descr=" &amp;Mcy;&amp;iecy;&amp;mcy;&amp;ocy;&amp;rcy;&amp;icy;&amp;acy;&amp;lcy; &amp;Bcy;&amp;rcy;&amp;iecy;&amp;scy;&amp;tcy;&amp;scy;&amp;kcy;&amp;ocy;&amp;jcy; &amp;kcy;&amp;rcy;&amp;iecy;&amp;pcy;&amp;o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962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29" descr=" &amp;Mcy;&amp;iecy;&amp;mcy;&amp;ocy;&amp;rcy;&amp;icy;&amp;acy;&amp;lcy; &amp;Bcy;&amp;rcy;&amp;iecy;&amp;scy;&amp;tcy;&amp;scy;&amp;kcy;&amp;ocy;&amp;jcy; &amp;kcy;&amp;rcy;&amp;iecy;&amp;p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14" descr="&amp;Icy;&amp;zcy;&amp;ocy;&amp;bcy;&amp;rcy;&amp;acy;&amp;zhcy;&amp;iecy;&amp;ncy;&amp;icy;&amp;iecy; “http://s45.radikal.ru/i107/0906/11/d0b4e88410ec.jpg” &amp;ncy;&amp;iecy; &amp;mcy;&amp;ocy;&amp;zhcy;&amp;iecy;&amp;tcy; &amp;bcy;&amp;ycy;&amp;tcy;&amp;softcy; &amp;pcy;&amp;ocy;&amp;kcy;&amp;acy;&amp;zcy;&amp;acy;&amp;ncy;&amp;ocy;, &amp;tcy;&amp;acy;&amp;kcy; &amp;kcy;&amp;acy;&amp;kcy; &amp;scy;&amp;ocy;&amp;dcy;&amp;iecy;&amp;rcy;&amp;zhcy;&amp;icy;&amp;tcy; &amp;ocy;&amp;shcy;&amp;icy;&amp;bcy;&amp;kcy;&amp;i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1600200"/>
            <a:ext cx="4267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…В сорок первом.</a:t>
            </a:r>
          </a:p>
          <a:p>
            <a:r>
              <a:rPr lang="ru-RU" sz="2400"/>
              <a:t>Помнишь?</a:t>
            </a:r>
          </a:p>
          <a:p>
            <a:r>
              <a:rPr lang="ru-RU" sz="2400"/>
              <a:t>Заградительные рвы,</a:t>
            </a:r>
          </a:p>
          <a:p>
            <a:r>
              <a:rPr lang="ru-RU" sz="2400"/>
              <a:t>Словно обнажившиеся нервы,</a:t>
            </a:r>
          </a:p>
          <a:p>
            <a:r>
              <a:rPr lang="ru-RU" sz="2400"/>
              <a:t>Зазмеились около Москвы…</a:t>
            </a: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0" y="-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61" name="Picture 17" descr="0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157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1e990be692cf1aa81a24f022e4c6193b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4752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38600" y="838200"/>
            <a:ext cx="4876800" cy="5753100"/>
          </a:xfrm>
          <a:noFill/>
        </p:spPr>
      </p:pic>
      <p:sp>
        <p:nvSpPr>
          <p:cNvPr id="31764" name="WordArt 20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391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Оборона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64" grpId="0" animBg="1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851</TotalTime>
  <Words>591</Words>
  <Application>Microsoft PowerPoint</Application>
  <PresentationFormat>Экран (4:3)</PresentationFormat>
  <Paragraphs>102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Разрез</vt:lpstr>
      <vt:lpstr>МОУ « Мишкинская средняя общеобразовательная школа»           «Священная война»           Автор: Васянина Надежда,                                   ученица 10«А» класса                                         Автор: Красногорцева Белла Леонидовна,                                                       учитель  истории и обществознания                                                                          Мишкино 2010г.</vt:lpstr>
      <vt:lpstr>Слайд 2</vt:lpstr>
      <vt:lpstr>Слайд 3</vt:lpstr>
      <vt:lpstr>Слайд 4</vt:lpstr>
      <vt:lpstr>Слайд 5</vt:lpstr>
      <vt:lpstr>Слайд 6</vt:lpstr>
      <vt:lpstr>Брестская крепость</vt:lpstr>
      <vt:lpstr>Помните! Через века, через года,- помните! О тех, кто уже не придет никогда,- помните!</vt:lpstr>
      <vt:lpstr>Слайд 9</vt:lpstr>
      <vt:lpstr>Блокада Ленинграда</vt:lpstr>
      <vt:lpstr>Сталинград</vt:lpstr>
      <vt:lpstr>Курск</vt:lpstr>
      <vt:lpstr>Осуществление плана «Ост»</vt:lpstr>
      <vt:lpstr>Колокола Хатыни </vt:lpstr>
      <vt:lpstr>Слайд 15</vt:lpstr>
      <vt:lpstr>Концлагеря</vt:lpstr>
      <vt:lpstr>Партизаны</vt:lpstr>
      <vt:lpstr>Не солдаты, но воины</vt:lpstr>
      <vt:lpstr>Герои Великой Отечественной войны</vt:lpstr>
      <vt:lpstr>Слайд 20</vt:lpstr>
      <vt:lpstr>Победа!!!</vt:lpstr>
      <vt:lpstr>…А мы с тобой, брат, из пехоты, А летом лучше, чем зимой. С войной покончили мы счеты... Бери шинель - пошли домой. Война нас гнула и косила. Пришел конец и ей самой. Четыре года мать без сына... Бери шинель - пошли домой….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Информатик</dc:creator>
  <cp:lastModifiedBy>Педагог</cp:lastModifiedBy>
  <cp:revision>43</cp:revision>
  <cp:lastPrinted>1601-01-01T00:00:00Z</cp:lastPrinted>
  <dcterms:created xsi:type="dcterms:W3CDTF">1601-01-01T00:00:00Z</dcterms:created>
  <dcterms:modified xsi:type="dcterms:W3CDTF">2014-05-02T04:05:35Z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