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6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8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33B22F-2C03-4537-BCEA-E5F7B7AF9824}" type="doc">
      <dgm:prSet loTypeId="urn:microsoft.com/office/officeart/2005/8/layout/vList2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2CEAC987-8DB3-4A7D-A011-7C47F1BD0E36}">
      <dgm:prSet phldrT="[Текст]"/>
      <dgm:spPr/>
      <dgm:t>
        <a:bodyPr/>
        <a:lstStyle/>
        <a:p>
          <a:pPr algn="ctr"/>
          <a:r>
            <a:rPr lang="ru-RU" dirty="0" smtClean="0"/>
            <a:t>Подготовительный этап</a:t>
          </a:r>
          <a:endParaRPr lang="ru-RU" dirty="0"/>
        </a:p>
      </dgm:t>
    </dgm:pt>
    <dgm:pt modelId="{91DC2E5B-9CB1-4FBC-8E4B-7FA8E6EB36F0}" type="parTrans" cxnId="{9A0CFFB2-79DB-4CC0-9283-DF8E0B847D5F}">
      <dgm:prSet/>
      <dgm:spPr/>
      <dgm:t>
        <a:bodyPr/>
        <a:lstStyle/>
        <a:p>
          <a:endParaRPr lang="ru-RU"/>
        </a:p>
      </dgm:t>
    </dgm:pt>
    <dgm:pt modelId="{8A3DF3E5-A24D-4610-96DB-45C8A38D8AF1}" type="sibTrans" cxnId="{9A0CFFB2-79DB-4CC0-9283-DF8E0B847D5F}">
      <dgm:prSet/>
      <dgm:spPr/>
      <dgm:t>
        <a:bodyPr/>
        <a:lstStyle/>
        <a:p>
          <a:endParaRPr lang="ru-RU"/>
        </a:p>
      </dgm:t>
    </dgm:pt>
    <dgm:pt modelId="{C3D3BE0F-1598-48CD-86FC-B46DC949C9A4}">
      <dgm:prSet phldrT="[Текст]"/>
      <dgm:spPr/>
      <dgm:t>
        <a:bodyPr/>
        <a:lstStyle/>
        <a:p>
          <a:pPr algn="ctr"/>
          <a:r>
            <a:rPr lang="ru-RU" dirty="0" smtClean="0"/>
            <a:t>Опрос</a:t>
          </a:r>
          <a:endParaRPr lang="ru-RU" dirty="0"/>
        </a:p>
      </dgm:t>
    </dgm:pt>
    <dgm:pt modelId="{526E783E-41B6-4476-97D0-BEB622A98317}" type="parTrans" cxnId="{CB7A80FE-5EF1-4900-9F59-703A78926027}">
      <dgm:prSet/>
      <dgm:spPr/>
      <dgm:t>
        <a:bodyPr/>
        <a:lstStyle/>
        <a:p>
          <a:endParaRPr lang="ru-RU"/>
        </a:p>
      </dgm:t>
    </dgm:pt>
    <dgm:pt modelId="{0721F3B5-8EF2-40BC-B575-7BDA5403998F}" type="sibTrans" cxnId="{CB7A80FE-5EF1-4900-9F59-703A78926027}">
      <dgm:prSet/>
      <dgm:spPr/>
      <dgm:t>
        <a:bodyPr/>
        <a:lstStyle/>
        <a:p>
          <a:endParaRPr lang="ru-RU"/>
        </a:p>
      </dgm:t>
    </dgm:pt>
    <dgm:pt modelId="{02B74704-3FC4-4950-A24F-4382E5837C04}">
      <dgm:prSet phldrT="[Текст]"/>
      <dgm:spPr/>
      <dgm:t>
        <a:bodyPr/>
        <a:lstStyle/>
        <a:p>
          <a:pPr algn="ctr"/>
          <a:r>
            <a:rPr lang="ru-RU" dirty="0" smtClean="0"/>
            <a:t>Основной этап – проведение форума</a:t>
          </a:r>
          <a:endParaRPr lang="ru-RU" dirty="0"/>
        </a:p>
      </dgm:t>
    </dgm:pt>
    <dgm:pt modelId="{69C43188-C6A7-4858-BAC9-747CF4E39227}" type="parTrans" cxnId="{C748D496-5180-4E2A-AFD5-C0DCA968F6A4}">
      <dgm:prSet/>
      <dgm:spPr/>
      <dgm:t>
        <a:bodyPr/>
        <a:lstStyle/>
        <a:p>
          <a:endParaRPr lang="ru-RU"/>
        </a:p>
      </dgm:t>
    </dgm:pt>
    <dgm:pt modelId="{2F764A5C-D5EB-4E5A-9BA2-45F4D22CCC27}" type="sibTrans" cxnId="{C748D496-5180-4E2A-AFD5-C0DCA968F6A4}">
      <dgm:prSet/>
      <dgm:spPr/>
      <dgm:t>
        <a:bodyPr/>
        <a:lstStyle/>
        <a:p>
          <a:endParaRPr lang="ru-RU"/>
        </a:p>
      </dgm:t>
    </dgm:pt>
    <dgm:pt modelId="{D415495C-E319-486C-8348-574FC13306E7}">
      <dgm:prSet phldrT="[Текст]"/>
      <dgm:spPr/>
      <dgm:t>
        <a:bodyPr/>
        <a:lstStyle/>
        <a:p>
          <a:pPr algn="ctr"/>
          <a:r>
            <a:rPr lang="ru-RU" dirty="0" smtClean="0"/>
            <a:t>Детские мастерские</a:t>
          </a:r>
          <a:endParaRPr lang="ru-RU" dirty="0"/>
        </a:p>
      </dgm:t>
    </dgm:pt>
    <dgm:pt modelId="{B2304FC3-4E6A-4DB2-990B-50A67392B5FA}" type="parTrans" cxnId="{7F2D62A9-0A83-4CF7-81C4-6DC73D323339}">
      <dgm:prSet/>
      <dgm:spPr/>
      <dgm:t>
        <a:bodyPr/>
        <a:lstStyle/>
        <a:p>
          <a:endParaRPr lang="ru-RU"/>
        </a:p>
      </dgm:t>
    </dgm:pt>
    <dgm:pt modelId="{30824756-AAAD-4750-8935-50C00312B301}" type="sibTrans" cxnId="{7F2D62A9-0A83-4CF7-81C4-6DC73D323339}">
      <dgm:prSet/>
      <dgm:spPr/>
      <dgm:t>
        <a:bodyPr/>
        <a:lstStyle/>
        <a:p>
          <a:endParaRPr lang="ru-RU"/>
        </a:p>
      </dgm:t>
    </dgm:pt>
    <dgm:pt modelId="{191FC81E-86EF-458B-91E2-39CC3918D641}">
      <dgm:prSet phldrT="[Текст]"/>
      <dgm:spPr/>
      <dgm:t>
        <a:bodyPr/>
        <a:lstStyle/>
        <a:p>
          <a:pPr algn="ctr"/>
          <a:r>
            <a:rPr lang="ru-RU" dirty="0" smtClean="0"/>
            <a:t>Анализ </a:t>
          </a:r>
          <a:endParaRPr lang="ru-RU" dirty="0"/>
        </a:p>
      </dgm:t>
    </dgm:pt>
    <dgm:pt modelId="{033B3E9A-54E0-4F2C-83A7-B8CBE9C229BF}" type="parTrans" cxnId="{1BB528EF-C31F-408D-B232-9690FC47F7E9}">
      <dgm:prSet/>
      <dgm:spPr/>
      <dgm:t>
        <a:bodyPr/>
        <a:lstStyle/>
        <a:p>
          <a:endParaRPr lang="ru-RU"/>
        </a:p>
      </dgm:t>
    </dgm:pt>
    <dgm:pt modelId="{67B0CCD0-CCD8-4AAE-B57F-8D74728F018F}" type="sibTrans" cxnId="{1BB528EF-C31F-408D-B232-9690FC47F7E9}">
      <dgm:prSet/>
      <dgm:spPr/>
      <dgm:t>
        <a:bodyPr/>
        <a:lstStyle/>
        <a:p>
          <a:endParaRPr lang="ru-RU"/>
        </a:p>
      </dgm:t>
    </dgm:pt>
    <dgm:pt modelId="{D385F6FD-1D6B-4F26-A338-8EF7AB2C5924}">
      <dgm:prSet phldrT="[Текст]"/>
      <dgm:spPr/>
      <dgm:t>
        <a:bodyPr/>
        <a:lstStyle/>
        <a:p>
          <a:pPr algn="ctr"/>
          <a:r>
            <a:rPr lang="ru-RU" dirty="0" smtClean="0"/>
            <a:t>Разработка проекта форума</a:t>
          </a:r>
          <a:endParaRPr lang="ru-RU" dirty="0"/>
        </a:p>
      </dgm:t>
    </dgm:pt>
    <dgm:pt modelId="{65F6238D-986E-4245-A7F5-31CC697E00AC}" type="parTrans" cxnId="{A098AC7F-F5CD-491B-BBEA-C34107DDEC3C}">
      <dgm:prSet/>
      <dgm:spPr/>
      <dgm:t>
        <a:bodyPr/>
        <a:lstStyle/>
        <a:p>
          <a:endParaRPr lang="ru-RU"/>
        </a:p>
      </dgm:t>
    </dgm:pt>
    <dgm:pt modelId="{DE046572-ACC0-4F1B-A05C-EFB3AF97A69F}" type="sibTrans" cxnId="{A098AC7F-F5CD-491B-BBEA-C34107DDEC3C}">
      <dgm:prSet/>
      <dgm:spPr/>
      <dgm:t>
        <a:bodyPr/>
        <a:lstStyle/>
        <a:p>
          <a:endParaRPr lang="ru-RU"/>
        </a:p>
      </dgm:t>
    </dgm:pt>
    <dgm:pt modelId="{9FD69957-E368-4754-8639-4EE4BBFFCAC7}">
      <dgm:prSet phldrT="[Текст]"/>
      <dgm:spPr/>
      <dgm:t>
        <a:bodyPr/>
        <a:lstStyle/>
        <a:p>
          <a:pPr algn="ctr"/>
          <a:r>
            <a:rPr lang="ru-RU" dirty="0" smtClean="0"/>
            <a:t>Игротеки </a:t>
          </a:r>
          <a:endParaRPr lang="ru-RU" dirty="0"/>
        </a:p>
      </dgm:t>
    </dgm:pt>
    <dgm:pt modelId="{5D49FBCA-FA49-468C-9F3C-561AAACF6F3E}" type="parTrans" cxnId="{CE06A515-EC1B-4D5A-AA70-24ED3196AAFF}">
      <dgm:prSet/>
      <dgm:spPr/>
      <dgm:t>
        <a:bodyPr/>
        <a:lstStyle/>
        <a:p>
          <a:endParaRPr lang="ru-RU"/>
        </a:p>
      </dgm:t>
    </dgm:pt>
    <dgm:pt modelId="{28109ADA-4417-4A59-BA77-B61A2EAA9F5D}" type="sibTrans" cxnId="{CE06A515-EC1B-4D5A-AA70-24ED3196AAFF}">
      <dgm:prSet/>
      <dgm:spPr/>
      <dgm:t>
        <a:bodyPr/>
        <a:lstStyle/>
        <a:p>
          <a:endParaRPr lang="ru-RU"/>
        </a:p>
      </dgm:t>
    </dgm:pt>
    <dgm:pt modelId="{D354DFEF-880B-4A4D-B78B-A4DC80E97248}">
      <dgm:prSet phldrT="[Текст]"/>
      <dgm:spPr/>
      <dgm:t>
        <a:bodyPr/>
        <a:lstStyle/>
        <a:p>
          <a:pPr algn="ctr"/>
          <a:r>
            <a:rPr lang="ru-RU" dirty="0" smtClean="0"/>
            <a:t>Работа логопедов-консультантов</a:t>
          </a:r>
          <a:endParaRPr lang="ru-RU" dirty="0"/>
        </a:p>
      </dgm:t>
    </dgm:pt>
    <dgm:pt modelId="{CB7873A3-1EA6-42B2-9948-6CD6DA723002}" type="parTrans" cxnId="{361800CB-9F8E-4A53-8B6E-083CE75C3F9E}">
      <dgm:prSet/>
      <dgm:spPr/>
      <dgm:t>
        <a:bodyPr/>
        <a:lstStyle/>
        <a:p>
          <a:endParaRPr lang="ru-RU"/>
        </a:p>
      </dgm:t>
    </dgm:pt>
    <dgm:pt modelId="{52A23061-EF1D-48C1-855F-702F97C04D2F}" type="sibTrans" cxnId="{361800CB-9F8E-4A53-8B6E-083CE75C3F9E}">
      <dgm:prSet/>
      <dgm:spPr/>
      <dgm:t>
        <a:bodyPr/>
        <a:lstStyle/>
        <a:p>
          <a:endParaRPr lang="ru-RU"/>
        </a:p>
      </dgm:t>
    </dgm:pt>
    <dgm:pt modelId="{5CE098D8-FEDA-42EA-ABC6-D97E0A044390}">
      <dgm:prSet phldrT="[Текст]"/>
      <dgm:spPr/>
      <dgm:t>
        <a:bodyPr/>
        <a:lstStyle/>
        <a:p>
          <a:pPr algn="ctr"/>
          <a:r>
            <a:rPr lang="ru-RU" dirty="0" smtClean="0"/>
            <a:t>Работа психолога-консультанта</a:t>
          </a:r>
          <a:endParaRPr lang="ru-RU" dirty="0"/>
        </a:p>
      </dgm:t>
    </dgm:pt>
    <dgm:pt modelId="{9C7D4072-3D44-4A8D-A4C7-8466C87D8BB2}" type="parTrans" cxnId="{02C2079B-5059-4574-B822-E7819323994C}">
      <dgm:prSet/>
      <dgm:spPr/>
      <dgm:t>
        <a:bodyPr/>
        <a:lstStyle/>
        <a:p>
          <a:endParaRPr lang="ru-RU"/>
        </a:p>
      </dgm:t>
    </dgm:pt>
    <dgm:pt modelId="{4249A859-201A-43EF-B317-B886535D014F}" type="sibTrans" cxnId="{02C2079B-5059-4574-B822-E7819323994C}">
      <dgm:prSet/>
      <dgm:spPr/>
      <dgm:t>
        <a:bodyPr/>
        <a:lstStyle/>
        <a:p>
          <a:endParaRPr lang="ru-RU"/>
        </a:p>
      </dgm:t>
    </dgm:pt>
    <dgm:pt modelId="{1A71F6DA-10F0-4B71-BEC5-3EAE6260C2F4}">
      <dgm:prSet phldrT="[Текст]"/>
      <dgm:spPr/>
      <dgm:t>
        <a:bodyPr/>
        <a:lstStyle/>
        <a:p>
          <a:pPr algn="ctr"/>
          <a:r>
            <a:rPr lang="ru-RU" dirty="0" smtClean="0"/>
            <a:t>Раздаточный материал</a:t>
          </a:r>
          <a:endParaRPr lang="ru-RU" dirty="0"/>
        </a:p>
      </dgm:t>
    </dgm:pt>
    <dgm:pt modelId="{609014E5-A1E3-43D9-AB52-F33FEF61EAB0}" type="parTrans" cxnId="{1E9776AD-36C8-4094-9ECC-647BB16EACE3}">
      <dgm:prSet/>
      <dgm:spPr/>
      <dgm:t>
        <a:bodyPr/>
        <a:lstStyle/>
        <a:p>
          <a:endParaRPr lang="ru-RU"/>
        </a:p>
      </dgm:t>
    </dgm:pt>
    <dgm:pt modelId="{0F91CA0E-4021-4F83-8996-EF0648F0E4BF}" type="sibTrans" cxnId="{1E9776AD-36C8-4094-9ECC-647BB16EACE3}">
      <dgm:prSet/>
      <dgm:spPr/>
      <dgm:t>
        <a:bodyPr/>
        <a:lstStyle/>
        <a:p>
          <a:endParaRPr lang="ru-RU"/>
        </a:p>
      </dgm:t>
    </dgm:pt>
    <dgm:pt modelId="{24C9E54E-8ED4-4F9E-BE2D-D54F31CC2F92}">
      <dgm:prSet phldrT="[Текст]"/>
      <dgm:spPr/>
      <dgm:t>
        <a:bodyPr/>
        <a:lstStyle/>
        <a:p>
          <a:pPr algn="ctr"/>
          <a:r>
            <a:rPr lang="ru-RU" dirty="0" smtClean="0"/>
            <a:t>Итоговый этап</a:t>
          </a:r>
          <a:r>
            <a:rPr lang="en-US" dirty="0" smtClean="0"/>
            <a:t>  </a:t>
          </a:r>
          <a:endParaRPr lang="ru-RU" dirty="0"/>
        </a:p>
      </dgm:t>
    </dgm:pt>
    <dgm:pt modelId="{8412679C-01AF-4CF5-9C13-DDEC3453487E}" type="parTrans" cxnId="{CB4407E4-C353-4B92-9BAC-EB28723DBC11}">
      <dgm:prSet/>
      <dgm:spPr/>
      <dgm:t>
        <a:bodyPr/>
        <a:lstStyle/>
        <a:p>
          <a:endParaRPr lang="ru-RU"/>
        </a:p>
      </dgm:t>
    </dgm:pt>
    <dgm:pt modelId="{7E1DE548-FED0-45E5-996E-75CD13EA930C}" type="sibTrans" cxnId="{CB4407E4-C353-4B92-9BAC-EB28723DBC11}">
      <dgm:prSet/>
      <dgm:spPr/>
      <dgm:t>
        <a:bodyPr/>
        <a:lstStyle/>
        <a:p>
          <a:endParaRPr lang="ru-RU"/>
        </a:p>
      </dgm:t>
    </dgm:pt>
    <dgm:pt modelId="{56002497-EC44-4552-A35E-787E484B7C17}">
      <dgm:prSet phldrT="[Текст]"/>
      <dgm:spPr/>
      <dgm:t>
        <a:bodyPr/>
        <a:lstStyle/>
        <a:p>
          <a:pPr algn="ctr"/>
          <a:r>
            <a:rPr lang="ru-RU" dirty="0" smtClean="0"/>
            <a:t>Анализ</a:t>
          </a:r>
          <a:endParaRPr lang="ru-RU" dirty="0"/>
        </a:p>
      </dgm:t>
    </dgm:pt>
    <dgm:pt modelId="{A514D66D-21E1-49CC-BB6C-50C982C21C5A}" type="parTrans" cxnId="{BB1112E8-9ECE-4CB9-B8FB-872FA0379CCD}">
      <dgm:prSet/>
      <dgm:spPr/>
      <dgm:t>
        <a:bodyPr/>
        <a:lstStyle/>
        <a:p>
          <a:endParaRPr lang="ru-RU"/>
        </a:p>
      </dgm:t>
    </dgm:pt>
    <dgm:pt modelId="{C5917647-1897-46B2-9428-6B021D54C134}" type="sibTrans" cxnId="{BB1112E8-9ECE-4CB9-B8FB-872FA0379CCD}">
      <dgm:prSet/>
      <dgm:spPr/>
      <dgm:t>
        <a:bodyPr/>
        <a:lstStyle/>
        <a:p>
          <a:endParaRPr lang="ru-RU"/>
        </a:p>
      </dgm:t>
    </dgm:pt>
    <dgm:pt modelId="{F599DD54-4785-44F7-BF9F-7776644F058C}">
      <dgm:prSet phldrT="[Текст]"/>
      <dgm:spPr/>
      <dgm:t>
        <a:bodyPr/>
        <a:lstStyle/>
        <a:p>
          <a:pPr algn="ctr"/>
          <a:r>
            <a:rPr lang="ru-RU" dirty="0" smtClean="0"/>
            <a:t>Обобщение опыта</a:t>
          </a:r>
          <a:endParaRPr lang="ru-RU" dirty="0"/>
        </a:p>
      </dgm:t>
    </dgm:pt>
    <dgm:pt modelId="{FF876FA3-3C35-42B1-936E-54BDB18F7CA7}" type="parTrans" cxnId="{5195396D-C59A-4603-9268-8732B0760AC6}">
      <dgm:prSet/>
      <dgm:spPr/>
      <dgm:t>
        <a:bodyPr/>
        <a:lstStyle/>
        <a:p>
          <a:endParaRPr lang="ru-RU"/>
        </a:p>
      </dgm:t>
    </dgm:pt>
    <dgm:pt modelId="{E27D2006-1151-416D-8019-6EED712D83B9}" type="sibTrans" cxnId="{5195396D-C59A-4603-9268-8732B0760AC6}">
      <dgm:prSet/>
      <dgm:spPr/>
      <dgm:t>
        <a:bodyPr/>
        <a:lstStyle/>
        <a:p>
          <a:endParaRPr lang="ru-RU"/>
        </a:p>
      </dgm:t>
    </dgm:pt>
    <dgm:pt modelId="{ACE87C51-612A-416B-8A4E-F524839FC5F5}">
      <dgm:prSet phldrT="[Текст]"/>
      <dgm:spPr/>
      <dgm:t>
        <a:bodyPr/>
        <a:lstStyle/>
        <a:p>
          <a:pPr algn="ctr"/>
          <a:r>
            <a:rPr lang="ru-RU" dirty="0" smtClean="0"/>
            <a:t>Определение перспектив развития проекта</a:t>
          </a:r>
          <a:endParaRPr lang="ru-RU" dirty="0"/>
        </a:p>
      </dgm:t>
    </dgm:pt>
    <dgm:pt modelId="{2B2902BA-47E0-43E9-B89E-13251D563ACD}" type="parTrans" cxnId="{D42560DC-631C-480F-B813-0CEF9DE10B3F}">
      <dgm:prSet/>
      <dgm:spPr/>
      <dgm:t>
        <a:bodyPr/>
        <a:lstStyle/>
        <a:p>
          <a:endParaRPr lang="ru-RU"/>
        </a:p>
      </dgm:t>
    </dgm:pt>
    <dgm:pt modelId="{56A4B1DF-0862-4FB7-A5AF-13FEB8F38D46}" type="sibTrans" cxnId="{D42560DC-631C-480F-B813-0CEF9DE10B3F}">
      <dgm:prSet/>
      <dgm:spPr/>
      <dgm:t>
        <a:bodyPr/>
        <a:lstStyle/>
        <a:p>
          <a:endParaRPr lang="ru-RU"/>
        </a:p>
      </dgm:t>
    </dgm:pt>
    <dgm:pt modelId="{AC2C91D6-FA10-4F8B-BE8E-E3F08A164319}" type="pres">
      <dgm:prSet presAssocID="{0033B22F-2C03-4537-BCEA-E5F7B7AF98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B945E7-1C7E-4F91-8B73-2BC9D5062A9B}" type="pres">
      <dgm:prSet presAssocID="{2CEAC987-8DB3-4A7D-A011-7C47F1BD0E3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3A8CBF-148A-4150-92BC-3E2AAB0DC0CF}" type="pres">
      <dgm:prSet presAssocID="{2CEAC987-8DB3-4A7D-A011-7C47F1BD0E3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408C0-8C11-4099-9CF7-DCA3E28ED83C}" type="pres">
      <dgm:prSet presAssocID="{02B74704-3FC4-4950-A24F-4382E5837C0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14BA4-462C-47A7-A6DA-ADDAB786F264}" type="pres">
      <dgm:prSet presAssocID="{02B74704-3FC4-4950-A24F-4382E5837C04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29094-3F72-4EA5-B83A-8B17B2B177F1}" type="pres">
      <dgm:prSet presAssocID="{24C9E54E-8ED4-4F9E-BE2D-D54F31CC2F9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2FE955-14A0-484A-9F24-91A1DD405105}" type="pres">
      <dgm:prSet presAssocID="{24C9E54E-8ED4-4F9E-BE2D-D54F31CC2F92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9776AD-36C8-4094-9ECC-647BB16EACE3}" srcId="{02B74704-3FC4-4950-A24F-4382E5837C04}" destId="{1A71F6DA-10F0-4B71-BEC5-3EAE6260C2F4}" srcOrd="4" destOrd="0" parTransId="{609014E5-A1E3-43D9-AB52-F33FEF61EAB0}" sibTransId="{0F91CA0E-4021-4F83-8996-EF0648F0E4BF}"/>
    <dgm:cxn modelId="{A524242B-4D81-45D2-87C1-BEBB5F1C63B2}" type="presOf" srcId="{02B74704-3FC4-4950-A24F-4382E5837C04}" destId="{676408C0-8C11-4099-9CF7-DCA3E28ED83C}" srcOrd="0" destOrd="0" presId="urn:microsoft.com/office/officeart/2005/8/layout/vList2"/>
    <dgm:cxn modelId="{0D63C0EA-9104-44AA-8DAB-155A504C6E80}" type="presOf" srcId="{F599DD54-4785-44F7-BF9F-7776644F058C}" destId="{722FE955-14A0-484A-9F24-91A1DD405105}" srcOrd="0" destOrd="1" presId="urn:microsoft.com/office/officeart/2005/8/layout/vList2"/>
    <dgm:cxn modelId="{4804F233-CA4F-4F6A-802D-FEEC7B4FD07F}" type="presOf" srcId="{5CE098D8-FEDA-42EA-ABC6-D97E0A044390}" destId="{5EC14BA4-462C-47A7-A6DA-ADDAB786F264}" srcOrd="0" destOrd="3" presId="urn:microsoft.com/office/officeart/2005/8/layout/vList2"/>
    <dgm:cxn modelId="{BADCAA90-50D5-4FC4-900D-884BEB774133}" type="presOf" srcId="{24C9E54E-8ED4-4F9E-BE2D-D54F31CC2F92}" destId="{0F129094-3F72-4EA5-B83A-8B17B2B177F1}" srcOrd="0" destOrd="0" presId="urn:microsoft.com/office/officeart/2005/8/layout/vList2"/>
    <dgm:cxn modelId="{80A5D9F0-EB91-488D-A0AA-12EBE31A23BE}" type="presOf" srcId="{D354DFEF-880B-4A4D-B78B-A4DC80E97248}" destId="{5EC14BA4-462C-47A7-A6DA-ADDAB786F264}" srcOrd="0" destOrd="2" presId="urn:microsoft.com/office/officeart/2005/8/layout/vList2"/>
    <dgm:cxn modelId="{373855B5-1F04-401B-AFB7-81161D720026}" type="presOf" srcId="{1A71F6DA-10F0-4B71-BEC5-3EAE6260C2F4}" destId="{5EC14BA4-462C-47A7-A6DA-ADDAB786F264}" srcOrd="0" destOrd="4" presId="urn:microsoft.com/office/officeart/2005/8/layout/vList2"/>
    <dgm:cxn modelId="{CB7A80FE-5EF1-4900-9F59-703A78926027}" srcId="{2CEAC987-8DB3-4A7D-A011-7C47F1BD0E36}" destId="{C3D3BE0F-1598-48CD-86FC-B46DC949C9A4}" srcOrd="0" destOrd="0" parTransId="{526E783E-41B6-4476-97D0-BEB622A98317}" sibTransId="{0721F3B5-8EF2-40BC-B575-7BDA5403998F}"/>
    <dgm:cxn modelId="{A098AC7F-F5CD-491B-BBEA-C34107DDEC3C}" srcId="{2CEAC987-8DB3-4A7D-A011-7C47F1BD0E36}" destId="{D385F6FD-1D6B-4F26-A338-8EF7AB2C5924}" srcOrd="2" destOrd="0" parTransId="{65F6238D-986E-4245-A7F5-31CC697E00AC}" sibTransId="{DE046572-ACC0-4F1B-A05C-EFB3AF97A69F}"/>
    <dgm:cxn modelId="{8832D4B9-D572-49FF-A876-66E8016849D6}" type="presOf" srcId="{C3D3BE0F-1598-48CD-86FC-B46DC949C9A4}" destId="{433A8CBF-148A-4150-92BC-3E2AAB0DC0CF}" srcOrd="0" destOrd="0" presId="urn:microsoft.com/office/officeart/2005/8/layout/vList2"/>
    <dgm:cxn modelId="{75FA3C0B-F22A-4FE1-B29A-48C03B8EF2AA}" type="presOf" srcId="{0033B22F-2C03-4537-BCEA-E5F7B7AF9824}" destId="{AC2C91D6-FA10-4F8B-BE8E-E3F08A164319}" srcOrd="0" destOrd="0" presId="urn:microsoft.com/office/officeart/2005/8/layout/vList2"/>
    <dgm:cxn modelId="{CB4407E4-C353-4B92-9BAC-EB28723DBC11}" srcId="{0033B22F-2C03-4537-BCEA-E5F7B7AF9824}" destId="{24C9E54E-8ED4-4F9E-BE2D-D54F31CC2F92}" srcOrd="2" destOrd="0" parTransId="{8412679C-01AF-4CF5-9C13-DDEC3453487E}" sibTransId="{7E1DE548-FED0-45E5-996E-75CD13EA930C}"/>
    <dgm:cxn modelId="{7F2D62A9-0A83-4CF7-81C4-6DC73D323339}" srcId="{02B74704-3FC4-4950-A24F-4382E5837C04}" destId="{D415495C-E319-486C-8348-574FC13306E7}" srcOrd="0" destOrd="0" parTransId="{B2304FC3-4E6A-4DB2-990B-50A67392B5FA}" sibTransId="{30824756-AAAD-4750-8935-50C00312B301}"/>
    <dgm:cxn modelId="{02C2079B-5059-4574-B822-E7819323994C}" srcId="{02B74704-3FC4-4950-A24F-4382E5837C04}" destId="{5CE098D8-FEDA-42EA-ABC6-D97E0A044390}" srcOrd="3" destOrd="0" parTransId="{9C7D4072-3D44-4A8D-A4C7-8466C87D8BB2}" sibTransId="{4249A859-201A-43EF-B317-B886535D014F}"/>
    <dgm:cxn modelId="{BB1112E8-9ECE-4CB9-B8FB-872FA0379CCD}" srcId="{24C9E54E-8ED4-4F9E-BE2D-D54F31CC2F92}" destId="{56002497-EC44-4552-A35E-787E484B7C17}" srcOrd="0" destOrd="0" parTransId="{A514D66D-21E1-49CC-BB6C-50C982C21C5A}" sibTransId="{C5917647-1897-46B2-9428-6B021D54C134}"/>
    <dgm:cxn modelId="{361800CB-9F8E-4A53-8B6E-083CE75C3F9E}" srcId="{02B74704-3FC4-4950-A24F-4382E5837C04}" destId="{D354DFEF-880B-4A4D-B78B-A4DC80E97248}" srcOrd="2" destOrd="0" parTransId="{CB7873A3-1EA6-42B2-9948-6CD6DA723002}" sibTransId="{52A23061-EF1D-48C1-855F-702F97C04D2F}"/>
    <dgm:cxn modelId="{1BB528EF-C31F-408D-B232-9690FC47F7E9}" srcId="{2CEAC987-8DB3-4A7D-A011-7C47F1BD0E36}" destId="{191FC81E-86EF-458B-91E2-39CC3918D641}" srcOrd="1" destOrd="0" parTransId="{033B3E9A-54E0-4F2C-83A7-B8CBE9C229BF}" sibTransId="{67B0CCD0-CCD8-4AAE-B57F-8D74728F018F}"/>
    <dgm:cxn modelId="{5195396D-C59A-4603-9268-8732B0760AC6}" srcId="{24C9E54E-8ED4-4F9E-BE2D-D54F31CC2F92}" destId="{F599DD54-4785-44F7-BF9F-7776644F058C}" srcOrd="1" destOrd="0" parTransId="{FF876FA3-3C35-42B1-936E-54BDB18F7CA7}" sibTransId="{E27D2006-1151-416D-8019-6EED712D83B9}"/>
    <dgm:cxn modelId="{88482FE0-079F-4084-BEF7-5DAB42BB41C2}" type="presOf" srcId="{56002497-EC44-4552-A35E-787E484B7C17}" destId="{722FE955-14A0-484A-9F24-91A1DD405105}" srcOrd="0" destOrd="0" presId="urn:microsoft.com/office/officeart/2005/8/layout/vList2"/>
    <dgm:cxn modelId="{C748D496-5180-4E2A-AFD5-C0DCA968F6A4}" srcId="{0033B22F-2C03-4537-BCEA-E5F7B7AF9824}" destId="{02B74704-3FC4-4950-A24F-4382E5837C04}" srcOrd="1" destOrd="0" parTransId="{69C43188-C6A7-4858-BAC9-747CF4E39227}" sibTransId="{2F764A5C-D5EB-4E5A-9BA2-45F4D22CCC27}"/>
    <dgm:cxn modelId="{29E3EAF3-7745-4ED6-96A6-AA21F81DA028}" type="presOf" srcId="{2CEAC987-8DB3-4A7D-A011-7C47F1BD0E36}" destId="{47B945E7-1C7E-4F91-8B73-2BC9D5062A9B}" srcOrd="0" destOrd="0" presId="urn:microsoft.com/office/officeart/2005/8/layout/vList2"/>
    <dgm:cxn modelId="{D5F6B98D-4E7F-45D1-9E05-12EF3EF7EEFE}" type="presOf" srcId="{D385F6FD-1D6B-4F26-A338-8EF7AB2C5924}" destId="{433A8CBF-148A-4150-92BC-3E2AAB0DC0CF}" srcOrd="0" destOrd="2" presId="urn:microsoft.com/office/officeart/2005/8/layout/vList2"/>
    <dgm:cxn modelId="{D42560DC-631C-480F-B813-0CEF9DE10B3F}" srcId="{24C9E54E-8ED4-4F9E-BE2D-D54F31CC2F92}" destId="{ACE87C51-612A-416B-8A4E-F524839FC5F5}" srcOrd="2" destOrd="0" parTransId="{2B2902BA-47E0-43E9-B89E-13251D563ACD}" sibTransId="{56A4B1DF-0862-4FB7-A5AF-13FEB8F38D46}"/>
    <dgm:cxn modelId="{CE06A515-EC1B-4D5A-AA70-24ED3196AAFF}" srcId="{02B74704-3FC4-4950-A24F-4382E5837C04}" destId="{9FD69957-E368-4754-8639-4EE4BBFFCAC7}" srcOrd="1" destOrd="0" parTransId="{5D49FBCA-FA49-468C-9F3C-561AAACF6F3E}" sibTransId="{28109ADA-4417-4A59-BA77-B61A2EAA9F5D}"/>
    <dgm:cxn modelId="{F2B943C6-B2AB-4C10-B4C7-B6132CC2A887}" type="presOf" srcId="{9FD69957-E368-4754-8639-4EE4BBFFCAC7}" destId="{5EC14BA4-462C-47A7-A6DA-ADDAB786F264}" srcOrd="0" destOrd="1" presId="urn:microsoft.com/office/officeart/2005/8/layout/vList2"/>
    <dgm:cxn modelId="{0B11355A-E176-48D5-B17C-F60E1ACC3FC5}" type="presOf" srcId="{ACE87C51-612A-416B-8A4E-F524839FC5F5}" destId="{722FE955-14A0-484A-9F24-91A1DD405105}" srcOrd="0" destOrd="2" presId="urn:microsoft.com/office/officeart/2005/8/layout/vList2"/>
    <dgm:cxn modelId="{9A0CFFB2-79DB-4CC0-9283-DF8E0B847D5F}" srcId="{0033B22F-2C03-4537-BCEA-E5F7B7AF9824}" destId="{2CEAC987-8DB3-4A7D-A011-7C47F1BD0E36}" srcOrd="0" destOrd="0" parTransId="{91DC2E5B-9CB1-4FBC-8E4B-7FA8E6EB36F0}" sibTransId="{8A3DF3E5-A24D-4610-96DB-45C8A38D8AF1}"/>
    <dgm:cxn modelId="{7125983D-FC4D-4A05-893D-492DBDEBB809}" type="presOf" srcId="{191FC81E-86EF-458B-91E2-39CC3918D641}" destId="{433A8CBF-148A-4150-92BC-3E2AAB0DC0CF}" srcOrd="0" destOrd="1" presId="urn:microsoft.com/office/officeart/2005/8/layout/vList2"/>
    <dgm:cxn modelId="{4D38E913-837F-4CD3-BC03-F520903183DF}" type="presOf" srcId="{D415495C-E319-486C-8348-574FC13306E7}" destId="{5EC14BA4-462C-47A7-A6DA-ADDAB786F264}" srcOrd="0" destOrd="0" presId="urn:microsoft.com/office/officeart/2005/8/layout/vList2"/>
    <dgm:cxn modelId="{3FFB2705-89BD-4CEF-9541-A20D17690B75}" type="presParOf" srcId="{AC2C91D6-FA10-4F8B-BE8E-E3F08A164319}" destId="{47B945E7-1C7E-4F91-8B73-2BC9D5062A9B}" srcOrd="0" destOrd="0" presId="urn:microsoft.com/office/officeart/2005/8/layout/vList2"/>
    <dgm:cxn modelId="{F913C12C-7260-4CEB-9CF6-28DF029FCBC2}" type="presParOf" srcId="{AC2C91D6-FA10-4F8B-BE8E-E3F08A164319}" destId="{433A8CBF-148A-4150-92BC-3E2AAB0DC0CF}" srcOrd="1" destOrd="0" presId="urn:microsoft.com/office/officeart/2005/8/layout/vList2"/>
    <dgm:cxn modelId="{668608CB-8E8E-4C10-A1B0-B6083A4F3A25}" type="presParOf" srcId="{AC2C91D6-FA10-4F8B-BE8E-E3F08A164319}" destId="{676408C0-8C11-4099-9CF7-DCA3E28ED83C}" srcOrd="2" destOrd="0" presId="urn:microsoft.com/office/officeart/2005/8/layout/vList2"/>
    <dgm:cxn modelId="{867123B5-8981-4C81-9851-E2C781513EF3}" type="presParOf" srcId="{AC2C91D6-FA10-4F8B-BE8E-E3F08A164319}" destId="{5EC14BA4-462C-47A7-A6DA-ADDAB786F264}" srcOrd="3" destOrd="0" presId="urn:microsoft.com/office/officeart/2005/8/layout/vList2"/>
    <dgm:cxn modelId="{FBF8007A-8DA2-4931-B02D-6D0D4AA2B5D1}" type="presParOf" srcId="{AC2C91D6-FA10-4F8B-BE8E-E3F08A164319}" destId="{0F129094-3F72-4EA5-B83A-8B17B2B177F1}" srcOrd="4" destOrd="0" presId="urn:microsoft.com/office/officeart/2005/8/layout/vList2"/>
    <dgm:cxn modelId="{5F8CE1FE-7355-4D1B-88C2-705CF4CEAA2B}" type="presParOf" srcId="{AC2C91D6-FA10-4F8B-BE8E-E3F08A164319}" destId="{722FE955-14A0-484A-9F24-91A1DD40510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B945E7-1C7E-4F91-8B73-2BC9D5062A9B}">
      <dsp:nvSpPr>
        <dsp:cNvPr id="0" name=""/>
        <dsp:cNvSpPr/>
      </dsp:nvSpPr>
      <dsp:spPr>
        <a:xfrm>
          <a:off x="0" y="125774"/>
          <a:ext cx="8534400" cy="62361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Подготовительный этап</a:t>
          </a:r>
          <a:endParaRPr lang="ru-RU" sz="2600" kern="1200" dirty="0"/>
        </a:p>
      </dsp:txBody>
      <dsp:txXfrm>
        <a:off x="0" y="125774"/>
        <a:ext cx="8534400" cy="623610"/>
      </dsp:txXfrm>
    </dsp:sp>
    <dsp:sp modelId="{433A8CBF-148A-4150-92BC-3E2AAB0DC0CF}">
      <dsp:nvSpPr>
        <dsp:cNvPr id="0" name=""/>
        <dsp:cNvSpPr/>
      </dsp:nvSpPr>
      <dsp:spPr>
        <a:xfrm>
          <a:off x="0" y="749384"/>
          <a:ext cx="8534400" cy="1049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33020" rIns="184912" bIns="3302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Опрос</a:t>
          </a:r>
          <a:endParaRPr lang="ru-RU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Анализ </a:t>
          </a:r>
          <a:endParaRPr lang="ru-RU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Разработка проекта форума</a:t>
          </a:r>
          <a:endParaRPr lang="ru-RU" sz="2000" kern="1200" dirty="0"/>
        </a:p>
      </dsp:txBody>
      <dsp:txXfrm>
        <a:off x="0" y="749384"/>
        <a:ext cx="8534400" cy="1049490"/>
      </dsp:txXfrm>
    </dsp:sp>
    <dsp:sp modelId="{676408C0-8C11-4099-9CF7-DCA3E28ED83C}">
      <dsp:nvSpPr>
        <dsp:cNvPr id="0" name=""/>
        <dsp:cNvSpPr/>
      </dsp:nvSpPr>
      <dsp:spPr>
        <a:xfrm>
          <a:off x="0" y="1798874"/>
          <a:ext cx="8534400" cy="62361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Основной этап – проведение форума</a:t>
          </a:r>
          <a:endParaRPr lang="ru-RU" sz="2600" kern="1200" dirty="0"/>
        </a:p>
      </dsp:txBody>
      <dsp:txXfrm>
        <a:off x="0" y="1798874"/>
        <a:ext cx="8534400" cy="623610"/>
      </dsp:txXfrm>
    </dsp:sp>
    <dsp:sp modelId="{5EC14BA4-462C-47A7-A6DA-ADDAB786F264}">
      <dsp:nvSpPr>
        <dsp:cNvPr id="0" name=""/>
        <dsp:cNvSpPr/>
      </dsp:nvSpPr>
      <dsp:spPr>
        <a:xfrm>
          <a:off x="0" y="2422484"/>
          <a:ext cx="8534400" cy="1722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33020" rIns="184912" bIns="3302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Детские мастерские</a:t>
          </a:r>
          <a:endParaRPr lang="ru-RU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Игротеки </a:t>
          </a:r>
          <a:endParaRPr lang="ru-RU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Работа логопедов-консультантов</a:t>
          </a:r>
          <a:endParaRPr lang="ru-RU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Работа психолога-консультанта</a:t>
          </a:r>
          <a:endParaRPr lang="ru-RU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Раздаточный материал</a:t>
          </a:r>
          <a:endParaRPr lang="ru-RU" sz="2000" kern="1200" dirty="0"/>
        </a:p>
      </dsp:txBody>
      <dsp:txXfrm>
        <a:off x="0" y="2422484"/>
        <a:ext cx="8534400" cy="1722240"/>
      </dsp:txXfrm>
    </dsp:sp>
    <dsp:sp modelId="{0F129094-3F72-4EA5-B83A-8B17B2B177F1}">
      <dsp:nvSpPr>
        <dsp:cNvPr id="0" name=""/>
        <dsp:cNvSpPr/>
      </dsp:nvSpPr>
      <dsp:spPr>
        <a:xfrm>
          <a:off x="0" y="4144725"/>
          <a:ext cx="8534400" cy="62361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Итоговый этап</a:t>
          </a:r>
          <a:r>
            <a:rPr lang="en-US" sz="2600" kern="1200" dirty="0" smtClean="0"/>
            <a:t>  </a:t>
          </a:r>
          <a:endParaRPr lang="ru-RU" sz="2600" kern="1200" dirty="0"/>
        </a:p>
      </dsp:txBody>
      <dsp:txXfrm>
        <a:off x="0" y="4144725"/>
        <a:ext cx="8534400" cy="623610"/>
      </dsp:txXfrm>
    </dsp:sp>
    <dsp:sp modelId="{722FE955-14A0-484A-9F24-91A1DD405105}">
      <dsp:nvSpPr>
        <dsp:cNvPr id="0" name=""/>
        <dsp:cNvSpPr/>
      </dsp:nvSpPr>
      <dsp:spPr>
        <a:xfrm>
          <a:off x="0" y="4768335"/>
          <a:ext cx="8534400" cy="1049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33020" rIns="184912" bIns="3302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Анализ</a:t>
          </a:r>
          <a:endParaRPr lang="ru-RU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Обобщение опыта</a:t>
          </a:r>
          <a:endParaRPr lang="ru-RU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Определение перспектив развития проекта</a:t>
          </a:r>
          <a:endParaRPr lang="ru-RU" sz="2000" kern="1200" dirty="0"/>
        </a:p>
      </dsp:txBody>
      <dsp:txXfrm>
        <a:off x="0" y="4768335"/>
        <a:ext cx="8534400" cy="1049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438400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Детско-родительский форум «Растём играючи»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2000" y="30480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Департамент социальной политики</a:t>
            </a:r>
          </a:p>
          <a:p>
            <a:pPr algn="ctr"/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Муниципальное бюджетное дошкольное образовательное учреждение города Кургана </a:t>
            </a:r>
          </a:p>
          <a:p>
            <a:pPr algn="ctr"/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«Детский сад комбинированного вида № 7 «Кораблик»</a:t>
            </a:r>
            <a:endParaRPr lang="ru-RU" sz="1800" dirty="0">
              <a:solidFill>
                <a:schemeClr val="bg2">
                  <a:lumMod val="1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1015 07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4470400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P102073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19600" y="0"/>
            <a:ext cx="4724400" cy="3543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P102073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3505200"/>
            <a:ext cx="4470400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01015 018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648200" y="3486150"/>
            <a:ext cx="4495800" cy="3371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1015 09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4495800" cy="3371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101015 10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95800" y="0"/>
            <a:ext cx="4648200" cy="3486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101015 10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01015 09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648200" y="3486150"/>
            <a:ext cx="4495800" cy="3371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1015 10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2004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Цель: повышение доступности и качества образовательных услуг для воспитанников МБДОУ, их родителей (законных представителей), а также детей дошкольного возраста микрорайона</a:t>
            </a:r>
            <a:r>
              <a:rPr lang="ru-RU" sz="3100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>
            <a:normAutofit/>
          </a:bodyPr>
          <a:lstStyle/>
          <a:p>
            <a:pPr lvl="0"/>
            <a:r>
              <a:rPr lang="ru-RU" sz="3200" b="1" dirty="0" smtClean="0"/>
              <a:t>План реализации 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04800" y="685800"/>
          <a:ext cx="8534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1015 01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124200" y="1066800"/>
            <a:ext cx="2870200" cy="2152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101015 01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124200" y="3657600"/>
            <a:ext cx="2743200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01015 00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304800"/>
            <a:ext cx="2819400" cy="2114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101015 018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096000" y="4419600"/>
            <a:ext cx="2844800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P1020716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096000" y="304800"/>
            <a:ext cx="2844800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P1020719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28600" y="4343400"/>
            <a:ext cx="2819400" cy="2114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1015 02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28600" y="0"/>
            <a:ext cx="4343400" cy="3257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101015 06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48200" y="0"/>
            <a:ext cx="4267200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P102073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3352800"/>
            <a:ext cx="4673600" cy="350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1020716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572000" y="3429000"/>
            <a:ext cx="4572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1015 02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4648200" cy="3486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101015 07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101015 06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3486150"/>
            <a:ext cx="4495800" cy="3371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01015 05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673600" y="3505200"/>
            <a:ext cx="4470400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102072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P102074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48200" y="0"/>
            <a:ext cx="4495800" cy="3371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P102077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3486150"/>
            <a:ext cx="4495800" cy="3371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1020759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572000" y="3429000"/>
            <a:ext cx="4572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102072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1000" y="0"/>
            <a:ext cx="3314700" cy="441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P102071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114800" y="0"/>
            <a:ext cx="5029200" cy="37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101015 03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572000" y="3657600"/>
            <a:ext cx="4267200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01015 02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57200" y="4343400"/>
            <a:ext cx="33528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102074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4495800" cy="3371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P102075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48200" y="0"/>
            <a:ext cx="4495800" cy="3371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101015 07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3486150"/>
            <a:ext cx="4495800" cy="3371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1020747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648200" y="3486150"/>
            <a:ext cx="4495800" cy="3371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87</Words>
  <Application>Microsoft Office PowerPoint</Application>
  <PresentationFormat>Экран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Детско-родительский форум «Растём играючи»  </vt:lpstr>
      <vt:lpstr>Цель: повышение доступности и качества образовательных услуг для воспитанников МБДОУ, их родителей (законных представителей), а также детей дошкольного возраста микрорайона.  </vt:lpstr>
      <vt:lpstr>План реализации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Spook</dc:creator>
  <cp:lastModifiedBy>User</cp:lastModifiedBy>
  <cp:revision>63</cp:revision>
  <dcterms:created xsi:type="dcterms:W3CDTF">2015-11-26T16:22:10Z</dcterms:created>
  <dcterms:modified xsi:type="dcterms:W3CDTF">2016-03-10T10:31:01Z</dcterms:modified>
</cp:coreProperties>
</file>