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FF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0EAA-7EA8-43EB-9697-B49495471681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A098-1714-49CD-9184-62BB8DA6C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737"/>
            <a:ext cx="7772400" cy="147002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60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84512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11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 flipH="1" flipV="1">
            <a:off x="0" y="4221088"/>
            <a:ext cx="9144000" cy="2636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532859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8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372" y="1268760"/>
            <a:ext cx="8280000" cy="53285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lIns="108000" tIns="72000" rIns="108000" bIns="7200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CCD0-51E2-40C9-84E2-746EFBD76791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ourism-kurgan.ru/%D1%88%D0%B0%D1%82%D1%80%D0%BE%D0%B2%D1%81%D0%BA%D0%B8%D0%B9-%D1%80%D0%B0%D0%B9%D0%BE%D0%BD/" TargetMode="External"/><Relationship Id="rId2" Type="http://schemas.openxmlformats.org/officeDocument/2006/relationships/hyperlink" Target="http://zaural.pro/pr-oo-0081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ipae.uran.ru/sites/default/files/publications/Tarasov_VV/%D0%A1%D0%BF%D1%80%D0%B0%D0%B2%D0%BE%D1%87%D0%BD%D0%B8%D0%BA%20%D0%9E%D0%9E%D0%9F%D0%A2%20%D0%9A%D1%83%D1%80%D0%B3%D0%B0%D0%BD%D1%81%D0%BA%D0%BE%D0%B9%20%D0%BE%D0%B1%D0%BB%D0%B0%D1%81%D1%82%D0%B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5003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природы</a:t>
            </a:r>
            <a:br>
              <a:rPr lang="ru-RU" dirty="0" smtClean="0"/>
            </a:br>
            <a:r>
              <a:rPr lang="ru-RU" dirty="0" smtClean="0"/>
              <a:t>«Ручей </a:t>
            </a:r>
            <a:r>
              <a:rPr lang="ru-RU" dirty="0" err="1" smtClean="0"/>
              <a:t>Балдаган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9124" y="4643446"/>
            <a:ext cx="4714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Авторы: Иванова Юлия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Исакова Алена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Колясников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Алексей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800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Местоположение: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Самохваловский</a:t>
            </a: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сельсовет, в 2,5 км восточнее д. </a:t>
            </a:r>
            <a:r>
              <a:rPr lang="ru-RU" sz="3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Бединка</a:t>
            </a:r>
            <a:r>
              <a:rPr lang="ru-RU" sz="3100" dirty="0" smtClean="0">
                <a:solidFill>
                  <a:schemeClr val="tx1"/>
                </a:solidFill>
              </a:rPr>
              <a:t>. 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2357430"/>
            <a:ext cx="3109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Площадь: 20 га.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ручей балдаган николай науменко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62"/>
            <a:ext cx="4152900" cy="3114676"/>
          </a:xfrm>
          <a:prstGeom prst="rect">
            <a:avLst/>
          </a:prstGeom>
          <a:noFill/>
        </p:spPr>
      </p:pic>
      <p:pic>
        <p:nvPicPr>
          <p:cNvPr id="5124" name="Picture 4" descr="ручей балдаган Светлана Кузнецова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214686"/>
            <a:ext cx="3301434" cy="3448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142984"/>
            <a:ext cx="764383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Описание объекта: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Лесной ручей, окруженный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крупнопапоротниковым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сосново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–березовым лесом. Место произрастания реликтовых и редких видов растений, занесенных в Красную книгу Курганской области, среди которых представители семейств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Щитовниковые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Орхидные, Осоковые.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ручей балдаган николай науменко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60000">
            <a:off x="89381" y="123946"/>
            <a:ext cx="2467934" cy="1839526"/>
          </a:xfrm>
          <a:prstGeom prst="rect">
            <a:avLst/>
          </a:prstGeom>
          <a:noFill/>
        </p:spPr>
      </p:pic>
      <p:pic>
        <p:nvPicPr>
          <p:cNvPr id="1028" name="Picture 4" descr="Ручей Балдаг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29256" y="5012298"/>
            <a:ext cx="3286116" cy="1845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9297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территории памятника природы запрещаются: 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Размещение объектов капитального строительства, иных объектов, не связанных с обеспечением режима особой охраны территории памятника природы и осуществлением разрешенных видов пользования природными ресурсами; выполнение работ по геологическому изучению недр, добыча полезных ископаемых; строительство и эксплуатация водохранилищ и иных искус-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ственных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водных объектов; мелиоративные, землеройные работы; про- ведение рубок лесных насаждений, за исключением рубок поврежденных и погибших лесных насаждений в период установившегося снежного покрова; заготовка и сбор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недревесных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лесных ресурсов; заготовка пищевых лесных ресурсов и сбор лекарственных растений; выжигание сухой растительности, разведение костров; размещение отходов производства и потребления, захламление территории мусором; сброс сточных и дренажных вод; выпас скота; применение пестицидов; въезд транспортных средств (кроме спецмашин).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51344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Допускаются: </a:t>
            </a:r>
          </a:p>
          <a:p>
            <a:pPr algn="ctr"/>
            <a:endParaRPr lang="ru-RU" sz="28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/>
              <a:t>	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Проведение мероприятий по противопожарной профилактике и предотвращению распространения возникших лесных и торфяных пожаров; создание и эксплуатация объектов лесной инфра- структуры; осуществление наземных работ по локализации и ликвидации очагов вредных организмов без использования химических средств; осуществление санитарно-оздоровительных мероприятий (вырубка погибших и поврежденных лесных насаждений, очистка лесов от захламления, загрязнения и иного негативного воздействия); осуществление научно- исследовательской, образовательной деятельности; пребывание граждан с целью отдыха.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4419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 – ресурсы: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484784"/>
            <a:ext cx="343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u="sng" dirty="0" smtClean="0">
                <a:hlinkClick r:id="rId2"/>
              </a:rPr>
              <a:t>  http</a:t>
            </a:r>
            <a:r>
              <a:rPr lang="ru-RU" u="sng" dirty="0" smtClean="0">
                <a:hlinkClick r:id="rId2"/>
              </a:rPr>
              <a:t>://zaural.pro/pr-oo-0081/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132856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u="sng" dirty="0" smtClean="0">
                <a:hlinkClick r:id="rId3"/>
              </a:rPr>
              <a:t> http</a:t>
            </a:r>
            <a:r>
              <a:rPr lang="ru-RU" u="sng" dirty="0" smtClean="0">
                <a:hlinkClick r:id="rId3"/>
              </a:rPr>
              <a:t>://tourism-kurgan.ru/%D1%88%D0%B0%D1%82%D1%80%D0%BE%D0%B2%D1%81%D0%BA%D0%B8%D0%B9-%D1%80%D0%B0%D0%B9%D0%BE%D0%BD/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371703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u="sng" dirty="0" smtClean="0">
                <a:hlinkClick r:id="rId4"/>
              </a:rPr>
              <a:t> https</a:t>
            </a:r>
            <a:r>
              <a:rPr lang="ru-RU" u="sng" dirty="0" smtClean="0">
                <a:hlinkClick r:id="rId4"/>
              </a:rPr>
              <a:t>://ipae.uran.ru/sites/default/files/publications/Tarasov_VV/%D0%A1%D0%BF%D1%80%D0%B0%D0%B2%D0%BE%D1%87%D0%BD%D0%B8%D0%BA%20%D0%9E%D0%9E%D0%9F%D0%A2%20%D0%9A%D1%83%D1%80%D0%B3%D0%B0%D0%BD%D1%81%D0%BA%D0%BE%D0%B9%20%D0%BE%D0%B1%D0%BB%D0%B0%D1%81%D1%82%D0%B8.pdf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52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Памятник природы «Ручей Балдаган»</vt:lpstr>
      <vt:lpstr>  Местоположение:  Самохваловский сельсовет, в 2,5 км восточнее д. Бединка. 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Любовь</cp:lastModifiedBy>
  <cp:revision>21</cp:revision>
  <dcterms:created xsi:type="dcterms:W3CDTF">2014-07-31T14:00:58Z</dcterms:created>
  <dcterms:modified xsi:type="dcterms:W3CDTF">2016-11-08T08:45:12Z</dcterms:modified>
</cp:coreProperties>
</file>