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63" r:id="rId5"/>
    <p:sldId id="261" r:id="rId6"/>
    <p:sldId id="259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8136904" cy="29523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застежек</a:t>
            </a:r>
            <a:endParaRPr lang="ru-RU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cs311122.vk.me/v311122262/3d3/RGbrhXIcM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200514" cy="34563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725144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Застежка на пуговицы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www.be-in.ru/media/beingallery/gallery/userdata/user_12133/img11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4144987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wildberries.ru/big/new/770000/77845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510390" cy="4680520"/>
          </a:xfrm>
          <a:prstGeom prst="rect">
            <a:avLst/>
          </a:prstGeom>
          <a:noFill/>
        </p:spPr>
      </p:pic>
      <p:pic>
        <p:nvPicPr>
          <p:cNvPr id="1028" name="Picture 4" descr="http://img04.taobaocdn.com/bao/uploaded/i4/T10_4_FwBdXXXXXXXX_!!0-item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4680520" cy="4680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5517232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Застежка на пряжки  и карабины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asos-media.com/inv/media/1/6/4/8/3618461/image3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3217005" cy="4104456"/>
          </a:xfrm>
          <a:prstGeom prst="rect">
            <a:avLst/>
          </a:prstGeom>
          <a:noFill/>
        </p:spPr>
      </p:pic>
      <p:pic>
        <p:nvPicPr>
          <p:cNvPr id="17412" name="Picture 4" descr="http://image.otto.ru/asset/mmo/formatz/122721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484784"/>
            <a:ext cx="3507088" cy="50101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47864" y="404664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Застежка на крючки и кнопки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www.londonstreet.ru/images/catalog/106/106575/3/2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2878373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images.dmir.ru/dmir/images/svadebnoe-plate-klassika-i-prostota-vo-vkusom--23656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2990618" cy="44859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Застежка на  шнуровку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www.toptyga.ru/published/publicdata/TOP/attachments/SC/products_pictures/tas138-01-1_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412776"/>
            <a:ext cx="5081644" cy="33843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39952" y="544522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Застежка на  липучку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03.kakprosto.ru/images/article/2011/1/24/1_52551e26ca96852551e26ca9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365104"/>
            <a:ext cx="2906152" cy="1944216"/>
          </a:xfrm>
          <a:prstGeom prst="rect">
            <a:avLst/>
          </a:prstGeom>
          <a:noFill/>
        </p:spPr>
      </p:pic>
      <p:pic>
        <p:nvPicPr>
          <p:cNvPr id="29700" name="Picture 4" descr="http://img1.wildberries.ru/big/new/720000/721097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1124744"/>
            <a:ext cx="4114800" cy="5486400"/>
          </a:xfrm>
          <a:prstGeom prst="rect">
            <a:avLst/>
          </a:prstGeom>
          <a:noFill/>
        </p:spPr>
      </p:pic>
      <p:pic>
        <p:nvPicPr>
          <p:cNvPr id="29702" name="Picture 6" descr="http://img2.wildberries.ru/big/new/610000/615490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84784"/>
            <a:ext cx="3294366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83671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Застежка «Молния»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blog.modavideo.com/wp-content/uploads/24578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7"/>
            <a:ext cx="698901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25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Виды застежек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застежек</dc:title>
  <dc:creator>ло</dc:creator>
  <cp:lastModifiedBy>ло</cp:lastModifiedBy>
  <cp:revision>15</cp:revision>
  <dcterms:created xsi:type="dcterms:W3CDTF">2016-10-24T14:30:14Z</dcterms:created>
  <dcterms:modified xsi:type="dcterms:W3CDTF">2016-10-30T11:55:14Z</dcterms:modified>
</cp:coreProperties>
</file>