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E38F53-375C-4DC9-B7E4-06012B1AA1E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64838C-C268-473E-B515-F0852CD1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93F0-72D8-452A-9173-CE3DA57C77BE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B9B2-3B5A-4BAD-A158-A05D04251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F422-3312-454E-9FF0-C19182D1F73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544B-9B31-4518-821C-E2ECE0B9B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59E-6B62-47E8-98AD-31536605BE0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D0AB-47C3-4E03-95E2-2C6C82A3B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431C-9A56-4B73-A5C5-0EB4781C53D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A1AB-9ED0-4086-9D42-0DA729D5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4504-B65F-43DD-A96C-D25C88DE8AD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1875-94C1-4C11-90DB-CD332405D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263E-5CDC-4B63-8F84-7C7AE5E7875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5C1E-6161-4376-AE40-7A1F8EBD8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4553-64FB-4318-BF1B-E8C1612E7A0F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F90A-A6E2-4713-A52D-D934C9590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4F7-E7DC-407D-AE9B-6077B2A275E7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FAA7-9E8C-495B-B818-FCCD68AD8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0018-C952-4F64-9376-1714C14C72D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7516-0024-4726-93F3-4F4234D2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B10E-EC95-482D-A0D1-6E7230A40A86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FBD4-1648-4672-9789-6DED16A8D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3A6D9F8-EEBB-4336-877B-3AB2067CEF53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0B4C3C7-A3CC-4D10-BC5B-E3292F8CD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8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850" r:id="rId9"/>
    <p:sldLayoutId id="2147483849" r:id="rId10"/>
    <p:sldLayoutId id="214748384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728788" y="1270000"/>
            <a:ext cx="9066212" cy="54721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000" y="1822450"/>
            <a:ext cx="9144000" cy="2182813"/>
          </a:xfrm>
        </p:spPr>
        <p:txBody>
          <a:bodyPr/>
          <a:lstStyle/>
          <a:p>
            <a:r>
              <a:rPr lang="ru-RU" sz="7200" smtClean="0"/>
              <a:t>Зеленая планета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723900"/>
            <a:ext cx="8556625" cy="540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665163"/>
            <a:ext cx="8863012" cy="548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8" y="668338"/>
            <a:ext cx="8297862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75" y="585788"/>
            <a:ext cx="8570913" cy="558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" r="452" b="-318"/>
          <a:stretch/>
        </p:blipFill>
        <p:spPr>
          <a:xfrm>
            <a:off x="1808163" y="550863"/>
            <a:ext cx="849471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38" y="641350"/>
            <a:ext cx="8653462" cy="533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3" y="503238"/>
            <a:ext cx="86804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3" y="860425"/>
            <a:ext cx="9061450" cy="508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88" y="382588"/>
            <a:ext cx="8748712" cy="600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83</TotalTime>
  <Words>2</Words>
  <Application>Microsoft Office PowerPoint</Application>
  <PresentationFormat>Произвольный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Arial</vt:lpstr>
      <vt:lpstr>Calibri</vt:lpstr>
      <vt:lpstr>Базис</vt:lpstr>
      <vt:lpstr>Базис</vt:lpstr>
      <vt:lpstr>Базис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Номе</dc:creator>
  <cp:lastModifiedBy>Admin</cp:lastModifiedBy>
  <cp:revision>12</cp:revision>
  <dcterms:created xsi:type="dcterms:W3CDTF">2014-04-05T16:52:06Z</dcterms:created>
  <dcterms:modified xsi:type="dcterms:W3CDTF">2014-04-08T07:22:22Z</dcterms:modified>
</cp:coreProperties>
</file>