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6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71F4-E4C1-4BA8-8A76-AD2524C551B5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54F3-FAE1-4DBA-AEC0-7DCE1902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9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ГИ - Тема из к-ф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1729" y="2636912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ПАПА, МАМА, Я – 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ДРУЖНАЯ СПОРТИВНАЯ СЕМЬЯ!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опыта семейного воспитания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3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39" y="0"/>
            <a:ext cx="9158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335" y="25121"/>
            <a:ext cx="777686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   Спортивная семья </a:t>
            </a:r>
            <a:r>
              <a:rPr lang="ru-RU" b="1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Ковылиных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Давайте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познакомимся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Папа – Александр Владимирович        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Мама – Людмила Сергеевна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Артем                        Вова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Desktop\Ковылины\IMG_5866.JPG"/>
          <p:cNvPicPr preferRelativeResize="0"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55" t="9899" r="54545" b="69292"/>
          <a:stretch/>
        </p:blipFill>
        <p:spPr bwMode="auto">
          <a:xfrm>
            <a:off x="6048312" y="2829935"/>
            <a:ext cx="1332000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пк\Desktop\Ковылины\IMG_1116.JPG"/>
          <p:cNvPicPr preferRelativeResize="0"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64" t="21023" r="39725" b="44204"/>
          <a:stretch/>
        </p:blipFill>
        <p:spPr bwMode="auto">
          <a:xfrm>
            <a:off x="7380312" y="980728"/>
            <a:ext cx="1332000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пк\Desktop\Ковылины\IMG_6413.JPG"/>
          <p:cNvPicPr preferRelativeResize="0"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52" t="2828" r="18485" b="68485"/>
          <a:stretch/>
        </p:blipFill>
        <p:spPr bwMode="auto">
          <a:xfrm>
            <a:off x="1835696" y="4005064"/>
            <a:ext cx="1332000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C:\Users\пк\Desktop\Ковылины\IMG_4583.JPG"/>
          <p:cNvPicPr preferRelativeResize="0"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88" t="55556" r="44848" b="27070"/>
          <a:stretch/>
        </p:blipFill>
        <p:spPr bwMode="auto">
          <a:xfrm>
            <a:off x="4293780" y="4540130"/>
            <a:ext cx="1332000" cy="169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74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  <a:t>Тот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  <a:t>, кто с нами хочет плыть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  <a:t>,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  <a:t/>
            </a:r>
            <a:b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</a:b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  <a:t> Ловким, смелым должен быть!</a:t>
            </a:r>
            <a:b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Franklin Gothic Demi" panose="020B0703020102020204" pitchFamily="34" charset="0"/>
              </a:rPr>
            </a:b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к\Desktop\Ковылины\IMG_10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43" y="1646214"/>
            <a:ext cx="3186000" cy="21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пк\Desktop\Ковылины\IMG_11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772" y="4221088"/>
            <a:ext cx="3204000" cy="21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пк\Desktop\Ковылины\IMG_24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646214"/>
            <a:ext cx="2124000" cy="31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8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8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Стань здоровым, ловким, крепким,</a:t>
            </a:r>
            <a:br>
              <a:rPr lang="ru-RU" sz="3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Стань выносливым и метким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C:\Users\пк\Desktop\Ковылины\IMG_4487.JPG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124000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пк\Desktop\Ковылины\IMG_4583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124000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пк\Desktop\Ковылины\IMG_1179.JPG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00" y="2792791"/>
            <a:ext cx="2124000" cy="32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5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Фоны для оформления и презентаций\bv1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  <a:t>Дорожка </a:t>
            </a:r>
            <a:r>
              <a:rPr lang="ru-RU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  <a:t>вся блестит от снега.</a:t>
            </a:r>
            <a:br>
              <a:rPr lang="ru-RU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</a:br>
            <a:r>
              <a:rPr lang="ru-RU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  <a:t>Я на лыжах быстро еду! </a:t>
            </a:r>
            <a:r>
              <a:rPr lang="ru-RU" sz="4000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  <a:t/>
            </a:r>
            <a:br>
              <a:rPr lang="ru-RU" sz="4000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" panose="020B0703020102020204" pitchFamily="34" charset="0"/>
              </a:rPr>
            </a:br>
            <a:endParaRPr lang="ru-RU" sz="4000" b="1" dirty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к\Desktop\Ковылины\P1090558.JPG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50561"/>
            <a:ext cx="3204000" cy="212400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Ковылины\P1090557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9503"/>
            <a:ext cx="3204000" cy="212400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к\Desktop\Ковылины\IMG_6058.JPG"/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204000" cy="2124000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Мы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как дольки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апельсина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,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    Мы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anose="020B0703020102020204" pitchFamily="34" charset="0"/>
              </a:rPr>
              <a:t>дружны и неделимы.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пк\Desktop\Ковылины\IMG_5893.JPG"/>
          <p:cNvPicPr preferRelativeResize="0"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91041"/>
            <a:ext cx="3204000" cy="21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пк\Desktop\Ковылины\IMG_5593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204000" cy="21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02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062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/>
            </a:r>
            <a:b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>Моя </a:t>
            </a: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>мама лучше всех.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>Папа лучший тоже 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>Я не лучше, я как все…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  <a:t>Но на них похожий.</a:t>
            </a:r>
            <a:br>
              <a:rPr lang="ru-RU" sz="3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endParaRPr lang="ru-RU" sz="36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2051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4806">
            <a:off x="1643414" y="3489063"/>
            <a:ext cx="3204000" cy="21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к\Desktop\Ковылины\IMG_5866.JPG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7517">
            <a:off x="6156176" y="3068960"/>
            <a:ext cx="2124000" cy="32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05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№1\79970861_larg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39" y="548680"/>
            <a:ext cx="822960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Franklin Gothic Demi" panose="020B0703020102020204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3212976"/>
            <a:ext cx="8229600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Люди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, главные на свете,</a:t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Вас целуем много раз!</a:t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Ваши маленькие дети</a:t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</a:br>
            <a:r>
              <a:rPr lang="ru-RU" dirty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Demi" panose="020B0703020102020204" pitchFamily="34" charset="0"/>
              </a:rPr>
              <a:t>Очень-очень любят вас!</a:t>
            </a:r>
            <a: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88" y="188640"/>
            <a:ext cx="5151437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</Words>
  <Application>Microsoft Office PowerPoint</Application>
  <PresentationFormat>Экран (4:3)</PresentationFormat>
  <Paragraphs>16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ПАПА, МАМА, Я –  ДРУЖНАЯ СПОРТИВНАЯ СЕМЬЯ!</vt:lpstr>
      <vt:lpstr>     Спортивная семья Ковылиных</vt:lpstr>
      <vt:lpstr> Тот, кто с нами хочет плыть,  Ловким, смелым должен быть! </vt:lpstr>
      <vt:lpstr>Стань здоровым, ловким, крепким,  Стань выносливым и метким</vt:lpstr>
      <vt:lpstr> Дорожка вся блестит от снега. Я на лыжах быстро еду!  </vt:lpstr>
      <vt:lpstr> Мы как дольки апельсина,     Мы дружны и неделимы.  </vt:lpstr>
      <vt:lpstr> Моя мама лучше всех. Папа лучший тоже  Я не лучше, я как все… Но на них похожий.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ПАПА МАМА, Я –  ДРУЖНАЯ СПОРТИВНАЯ СЕМЬЯ</dc:title>
  <dc:creator>пк</dc:creator>
  <cp:lastModifiedBy>пк</cp:lastModifiedBy>
  <cp:revision>24</cp:revision>
  <dcterms:created xsi:type="dcterms:W3CDTF">2014-03-17T11:52:26Z</dcterms:created>
  <dcterms:modified xsi:type="dcterms:W3CDTF">2014-05-02T12:13:31Z</dcterms:modified>
</cp:coreProperties>
</file>