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72" r:id="rId10"/>
    <p:sldId id="264" r:id="rId11"/>
    <p:sldId id="266" r:id="rId12"/>
    <p:sldId id="275" r:id="rId13"/>
    <p:sldId id="276" r:id="rId14"/>
    <p:sldId id="279" r:id="rId15"/>
    <p:sldId id="277" r:id="rId16"/>
    <p:sldId id="267" r:id="rId17"/>
    <p:sldId id="269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56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3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4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4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86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9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3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9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2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95972-293C-44B2-8702-40689D142220}" type="datetimeFigureOut">
              <a:rPr lang="ru-RU" smtClean="0"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B485-A45C-4D18-B15F-4690E6A4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0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(2)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" y="764704"/>
            <a:ext cx="9056920" cy="52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6336" y="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Родной край на карте области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259632" y="836712"/>
            <a:ext cx="144016" cy="1044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63888" y="6020953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Учитель истории и обществознания  Акулова А.П.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       МКОУ « </a:t>
            </a:r>
            <a:r>
              <a:rPr lang="ru-RU" sz="2000" dirty="0" err="1" smtClean="0"/>
              <a:t>Шутинская</a:t>
            </a:r>
            <a:r>
              <a:rPr lang="ru-RU" sz="2000" dirty="0" smtClean="0"/>
              <a:t> ООШ»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2856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260648"/>
            <a:ext cx="5711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Современный вид </a:t>
            </a:r>
            <a:r>
              <a:rPr lang="ru-RU" sz="3200" i="1" dirty="0" err="1" smtClean="0"/>
              <a:t>с.Шутино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679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44075" cy="277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603" y="3284984"/>
            <a:ext cx="4514577" cy="273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6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149" y="1268760"/>
            <a:ext cx="6508349" cy="489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3050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501008"/>
            <a:ext cx="237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Акулов </a:t>
            </a:r>
          </a:p>
          <a:p>
            <a:r>
              <a:rPr lang="ru-RU" dirty="0" smtClean="0"/>
              <a:t>    Филипп Егорович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67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414587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535162"/>
            <a:ext cx="241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Шелементьев</a:t>
            </a:r>
            <a:r>
              <a:rPr lang="ru-RU" dirty="0" smtClean="0"/>
              <a:t> </a:t>
            </a:r>
          </a:p>
          <a:p>
            <a:r>
              <a:rPr lang="ru-RU" dirty="0" smtClean="0"/>
              <a:t>Дмитрий </a:t>
            </a:r>
            <a:r>
              <a:rPr lang="ru-RU" dirty="0" err="1" smtClean="0"/>
              <a:t>Афонасьевич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479" y="1297495"/>
            <a:ext cx="6016017" cy="450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6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34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9885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8" y="256292"/>
            <a:ext cx="4567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Герой Советского Союза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9992" y="980728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  </a:t>
            </a:r>
            <a:r>
              <a:rPr lang="ru-RU" sz="3200" b="1" dirty="0" smtClean="0"/>
              <a:t>Давыдов </a:t>
            </a:r>
          </a:p>
          <a:p>
            <a:r>
              <a:rPr lang="ru-RU" sz="3200" b="1" dirty="0" smtClean="0"/>
              <a:t>Федор   Николаевич</a:t>
            </a:r>
            <a:endParaRPr lang="ru-RU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150820"/>
            <a:ext cx="18589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712" y="6093296"/>
            <a:ext cx="264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Памятная доска в  школе</a:t>
            </a:r>
          </a:p>
        </p:txBody>
      </p:sp>
    </p:spTree>
    <p:extLst>
      <p:ext uri="{BB962C8B-B14F-4D97-AF65-F5344CB8AC3E}">
        <p14:creationId xmlns:p14="http://schemas.microsoft.com/office/powerpoint/2010/main" val="1893192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2308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542" y="1196752"/>
            <a:ext cx="22066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803072"/>
            <a:ext cx="4082150" cy="274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09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524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653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Исчезнувшая деревня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53536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99837"/>
            <a:ext cx="34321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8398" y="4766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Герой Советского Союза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sz="2400" b="1" dirty="0"/>
              <a:t>Алексей Михайлович </a:t>
            </a:r>
            <a:r>
              <a:rPr lang="ru-RU" sz="2400" b="1" dirty="0" err="1"/>
              <a:t>Ватагин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06713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554413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7660" y="76216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Герой Советского Союза </a:t>
            </a:r>
          </a:p>
          <a:p>
            <a:r>
              <a:rPr lang="ru-RU" sz="2000" b="1" dirty="0"/>
              <a:t>Кузьма Максимович </a:t>
            </a:r>
            <a:r>
              <a:rPr lang="ru-RU" sz="2000" b="1" dirty="0" err="1"/>
              <a:t>Тушнолобов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090642"/>
            <a:ext cx="31765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3660" y="6021288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При входе в школу</a:t>
            </a:r>
          </a:p>
        </p:txBody>
      </p:sp>
    </p:spTree>
    <p:extLst>
      <p:ext uri="{BB962C8B-B14F-4D97-AF65-F5344CB8AC3E}">
        <p14:creationId xmlns:p14="http://schemas.microsoft.com/office/powerpoint/2010/main" val="154934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(2)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5760640" cy="608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7020272" y="871845"/>
            <a:ext cx="144016" cy="57606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354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Катайский</a:t>
            </a:r>
            <a:r>
              <a:rPr lang="ru-RU" sz="3600" dirty="0" smtClean="0"/>
              <a:t> район</a:t>
            </a:r>
            <a:endParaRPr lang="ru-RU" sz="36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6660232" y="548680"/>
            <a:ext cx="144016" cy="64633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83671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/>
              <a:t>Каменный пояс тайком перешли</a:t>
            </a:r>
          </a:p>
          <a:p>
            <a:r>
              <a:rPr lang="ru-RU" sz="3600" i="1" dirty="0"/>
              <a:t>Вольную землю, свободу нашли</a:t>
            </a:r>
          </a:p>
        </p:txBody>
      </p:sp>
    </p:spTree>
    <p:extLst>
      <p:ext uri="{BB962C8B-B14F-4D97-AF65-F5344CB8AC3E}">
        <p14:creationId xmlns:p14="http://schemas.microsoft.com/office/powerpoint/2010/main" val="325991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5978"/>
            <a:ext cx="4042800" cy="272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803" y="0"/>
            <a:ext cx="3580883" cy="272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85" y="3725152"/>
            <a:ext cx="4067944" cy="313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803" y="3725152"/>
            <a:ext cx="3788410" cy="31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591038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            </a:t>
            </a:r>
            <a:r>
              <a:rPr lang="ru-RU" sz="3600" i="1" dirty="0" smtClean="0"/>
              <a:t>Обильные реки, степи, леса</a:t>
            </a:r>
          </a:p>
          <a:p>
            <a:r>
              <a:rPr lang="ru-RU" sz="3600" i="1" dirty="0"/>
              <a:t> </a:t>
            </a:r>
            <a:r>
              <a:rPr lang="ru-RU" sz="3600" i="1" dirty="0" smtClean="0"/>
              <a:t>            Богатые </a:t>
            </a:r>
            <a:r>
              <a:rPr lang="ru-RU" sz="3600" i="1" dirty="0"/>
              <a:t>зверем </a:t>
            </a:r>
            <a:r>
              <a:rPr lang="ru-RU" sz="3600" i="1" dirty="0" smtClean="0"/>
              <a:t>, </a:t>
            </a:r>
            <a:r>
              <a:rPr lang="ru-RU" sz="3600" i="1" dirty="0"/>
              <a:t>да ягод ряса </a:t>
            </a:r>
          </a:p>
          <a:p>
            <a:r>
              <a:rPr lang="ru-RU" sz="3600" dirty="0" smtClean="0"/>
              <a:t>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5406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62" y="1083958"/>
            <a:ext cx="9182162" cy="577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2906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/>
              <a:t>Средь них шел один мужичок богатырь</a:t>
            </a:r>
          </a:p>
          <a:p>
            <a:r>
              <a:rPr lang="ru-RU" sz="3200" i="1" dirty="0"/>
              <a:t>С братьями шел, был у них поводырь</a:t>
            </a:r>
          </a:p>
          <a:p>
            <a:r>
              <a:rPr lang="ru-RU" sz="3200" i="1" dirty="0"/>
              <a:t>Балагур , Запевала по прозвищу Шут</a:t>
            </a:r>
          </a:p>
          <a:p>
            <a:r>
              <a:rPr lang="ru-RU" sz="3200" i="1" dirty="0"/>
              <a:t>За это не раз побывал на нем кнут</a:t>
            </a:r>
          </a:p>
        </p:txBody>
      </p:sp>
    </p:spTree>
    <p:extLst>
      <p:ext uri="{BB962C8B-B14F-4D97-AF65-F5344CB8AC3E}">
        <p14:creationId xmlns:p14="http://schemas.microsoft.com/office/powerpoint/2010/main" val="3744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48680"/>
            <a:ext cx="9171272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/>
              <a:t>Вот он на речке в дальнейшем Крестовка</a:t>
            </a:r>
          </a:p>
          <a:p>
            <a:r>
              <a:rPr lang="ru-RU" sz="3200" i="1" dirty="0"/>
              <a:t>Вещей  то всего лишь топор да веревка</a:t>
            </a:r>
          </a:p>
        </p:txBody>
      </p:sp>
    </p:spTree>
    <p:extLst>
      <p:ext uri="{BB962C8B-B14F-4D97-AF65-F5344CB8AC3E}">
        <p14:creationId xmlns:p14="http://schemas.microsoft.com/office/powerpoint/2010/main" val="27857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1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816" y="548680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/>
              <a:t>С братьями начал избенку рубить</a:t>
            </a:r>
          </a:p>
          <a:p>
            <a:r>
              <a:rPr lang="ru-RU" sz="4400" i="1" dirty="0"/>
              <a:t>Чтоб  лютой </a:t>
            </a:r>
            <a:r>
              <a:rPr lang="ru-RU" sz="4400" i="1" dirty="0" smtClean="0"/>
              <a:t>зимою</a:t>
            </a:r>
          </a:p>
          <a:p>
            <a:r>
              <a:rPr lang="ru-RU" sz="4400" i="1" dirty="0"/>
              <a:t> </a:t>
            </a:r>
            <a:r>
              <a:rPr lang="ru-RU" sz="4400" i="1" dirty="0" smtClean="0"/>
              <a:t>                           </a:t>
            </a:r>
            <a:r>
              <a:rPr lang="ru-RU" sz="4400" i="1" dirty="0"/>
              <a:t>им было где жить</a:t>
            </a:r>
          </a:p>
        </p:txBody>
      </p:sp>
    </p:spTree>
    <p:extLst>
      <p:ext uri="{BB962C8B-B14F-4D97-AF65-F5344CB8AC3E}">
        <p14:creationId xmlns:p14="http://schemas.microsoft.com/office/powerpoint/2010/main" val="42477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381"/>
            <a:ext cx="45847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125" y="3265556"/>
            <a:ext cx="4755979" cy="356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7585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Так появились  деревни в краю</a:t>
            </a:r>
          </a:p>
          <a:p>
            <a:r>
              <a:rPr lang="ru-RU" sz="2800" i="1" dirty="0"/>
              <a:t>В этом земном необжитом краю</a:t>
            </a:r>
          </a:p>
        </p:txBody>
      </p:sp>
      <p:sp>
        <p:nvSpPr>
          <p:cNvPr id="7" name="Стрелка вправо 6"/>
          <p:cNvSpPr/>
          <p:nvPr/>
        </p:nvSpPr>
        <p:spPr>
          <a:xfrm rot="9904554">
            <a:off x="2074122" y="1742012"/>
            <a:ext cx="6094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35737" y="1620730"/>
            <a:ext cx="885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Шут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78867" y="4192223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Вавил</a:t>
            </a:r>
            <a:r>
              <a:rPr lang="ru-RU" sz="2800" dirty="0"/>
              <a:t> 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48696">
            <a:off x="3428129" y="4657401"/>
            <a:ext cx="829046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416" y="1049854"/>
            <a:ext cx="4529137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72724">
            <a:off x="7016145" y="1325841"/>
            <a:ext cx="53991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37270" y="757466"/>
            <a:ext cx="1002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Лука</a:t>
            </a:r>
          </a:p>
        </p:txBody>
      </p:sp>
    </p:spTree>
    <p:extLst>
      <p:ext uri="{BB962C8B-B14F-4D97-AF65-F5344CB8AC3E}">
        <p14:creationId xmlns:p14="http://schemas.microsoft.com/office/powerpoint/2010/main" val="241065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 тех пор прошумели века</a:t>
            </a:r>
          </a:p>
          <a:p>
            <a:r>
              <a:rPr lang="ru-RU" dirty="0"/>
              <a:t>Сколько воды неизвестно умчала река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36" b="9503"/>
          <a:stretch/>
        </p:blipFill>
        <p:spPr bwMode="auto">
          <a:xfrm>
            <a:off x="-18062" y="1568153"/>
            <a:ext cx="9162062" cy="528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505" y="36782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/>
              <a:t>С тех пор прошумели века</a:t>
            </a:r>
          </a:p>
          <a:p>
            <a:r>
              <a:rPr lang="ru-RU" sz="3600" i="1" dirty="0"/>
              <a:t>Сколько воды неизвестно умчала река </a:t>
            </a:r>
          </a:p>
        </p:txBody>
      </p:sp>
    </p:spTree>
    <p:extLst>
      <p:ext uri="{BB962C8B-B14F-4D97-AF65-F5344CB8AC3E}">
        <p14:creationId xmlns:p14="http://schemas.microsoft.com/office/powerpoint/2010/main" val="3599240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171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Родной край на карте области</dc:title>
  <dc:creator>User</dc:creator>
  <cp:lastModifiedBy>User</cp:lastModifiedBy>
  <cp:revision>28</cp:revision>
  <dcterms:created xsi:type="dcterms:W3CDTF">2018-11-01T13:28:00Z</dcterms:created>
  <dcterms:modified xsi:type="dcterms:W3CDTF">2018-11-11T13:26:53Z</dcterms:modified>
</cp:coreProperties>
</file>