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0" r:id="rId3"/>
  </p:sldMasterIdLst>
  <p:sldIdLst>
    <p:sldId id="256" r:id="rId4"/>
    <p:sldId id="257" r:id="rId5"/>
    <p:sldId id="261" r:id="rId6"/>
    <p:sldId id="262" r:id="rId7"/>
    <p:sldId id="263" r:id="rId8"/>
    <p:sldId id="264" r:id="rId9"/>
    <p:sldId id="258" r:id="rId10"/>
    <p:sldId id="25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6" r:id="rId23"/>
    <p:sldId id="280" r:id="rId24"/>
    <p:sldId id="281" r:id="rId25"/>
    <p:sldId id="275" r:id="rId26"/>
    <p:sldId id="282" r:id="rId27"/>
    <p:sldId id="278" r:id="rId28"/>
    <p:sldId id="283" r:id="rId29"/>
    <p:sldId id="284" r:id="rId30"/>
    <p:sldId id="285" r:id="rId31"/>
    <p:sldId id="289" r:id="rId32"/>
    <p:sldId id="290" r:id="rId33"/>
    <p:sldId id="287" r:id="rId34"/>
    <p:sldId id="286" r:id="rId35"/>
    <p:sldId id="291" r:id="rId36"/>
    <p:sldId id="260" r:id="rId37"/>
    <p:sldId id="288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91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8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27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source=wiz&amp;uinfo=sw-1173-sh-585-fw-948-fh-448-pd-1&amp;p=2&amp;text=%D1%84%D0%BE%D1%82%D0%BE%20%D0%BF%D0%BE%D0%B4%D0%BE%D1%81%D0%B8%D0%BD%D0%BE%D0%B2%D0%B8%D0%BA&amp;noreask=1&amp;pos=61&amp;rpt=simage&amp;lr=53&amp;img_url=http://supercook.ru/griby/images-griby/grib-b-05-3.jpg" TargetMode="External"/><Relationship Id="rId1" Type="http://schemas.openxmlformats.org/officeDocument/2006/relationships/slideLayout" Target="../slideLayouts/slideLayout22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yandex.ru/yandsearch?p=3&amp;text=%D1%84%D0%BE%D1%82%D0%BE%20%D0%BF%D0%BE%D0%B4%D0%B1%D0%B5%D1%80%D1%91%D0%B7%D0%BE%D0%B2%D0%B8%D0%BA%D0%B0&amp;pos=98&amp;uinfo=sw-1173-sh-585-fw-948-fh-448-pd-1&amp;rpt=simage&amp;img_url=http://ceened.pbworks.com/f/1163347046/kasepuravik.jpg" TargetMode="External"/><Relationship Id="rId1" Type="http://schemas.openxmlformats.org/officeDocument/2006/relationships/slideLayout" Target="../slideLayouts/slideLayout22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yandex.ru/yandsearch?p=3&amp;text=%D1%84%D0%BE%D1%82%D0%BE%20%D1%81%D1%8B%D1%80%D0%BE%D0%B5%D0%B6%D0%BA%D0%B8&amp;pos=104&amp;uinfo=sw-1173-sh-585-fw-948-fh-448-pd-1&amp;rpt=simage&amp;img_url=http://www.stapravda.ru/i/sq80/p24441.jpg" TargetMode="External"/><Relationship Id="rId1" Type="http://schemas.openxmlformats.org/officeDocument/2006/relationships/slideLayout" Target="../slideLayouts/slideLayout22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uinfo=sw-1173-sh-585-fw-948-fh-448-pd-1&amp;p=2&amp;text=%D1%84%D0%BE%D1%82%D0%BE%20%D1%81%D0%BE%D0%BB%D0%BD%D1%86%D0%B5,%20%D0%B2%D0%BE%D0%B7%D0%B4%D1%83%D1%85%20%D0%B8%20%D0%B2%D0%BE%D0%B4%D0%B0&amp;noreask=1&amp;pos=89&amp;rpt=simage&amp;lr=53&amp;img_url=http://content.foto.mail.ru/community/photo-psychology/photo-psychology/p-86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fotki.yandex.ru/search/%D0%9B%D0%B8%D1%81%D0%B8%D1%87%D0%BA%D0%B8/users/lyapouhoff/view/376900" TargetMode="External"/><Relationship Id="rId1" Type="http://schemas.openxmlformats.org/officeDocument/2006/relationships/slideLayout" Target="../slideLayouts/slideLayout22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fotki.yandex.ru/search/%D0%92%D0%BE%D0%BB%D0%BD%D1%83%D1%88%D0%BA%D0%B0/users/olga-sytina/view/99915" TargetMode="External"/><Relationship Id="rId1" Type="http://schemas.openxmlformats.org/officeDocument/2006/relationships/slideLayout" Target="../slideLayouts/slideLayout22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ru/yandsearch?source=wiz&amp;uinfo=sw-1173-sh-585-fw-948-fh-448-pd-1&amp;p=1&amp;text=%D1%84%D0%BE%D1%82%D0%BE%20%D0%BE%D0%BF%D1%91%D0%BD%D0%BE%D0%BA%20%D0%BE%D1%81%D0%B5%D0%BD%D0%BD%D0%B8%D0%B9&amp;noreask=1&amp;pos=48&amp;rpt=simage&amp;lr=53&amp;img_url=http://img-fotki.yandex.ru/get/3706/vlyamaev.3/0_1282d_5aa9c09c_XL" TargetMode="External"/><Relationship Id="rId1" Type="http://schemas.openxmlformats.org/officeDocument/2006/relationships/slideLayout" Target="../slideLayouts/slideLayout22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source=wiz&amp;uinfo=sw-1173-sh-585-fw-948-fh-448-pd-1&amp;p=2&amp;text=%D1%84%D0%BE%D1%82%D0%BE%20%D0%BE%D0%B1%D0%B0%D0%B1%D0%BA%D0%B0&amp;noreask=1&amp;pos=65&amp;rpt=simage&amp;lr=53&amp;img_url=http://img-fotki.yandex.ru/get/4418/36730471.2/0_7868f_6143b435_XXL" TargetMode="External"/><Relationship Id="rId1" Type="http://schemas.openxmlformats.org/officeDocument/2006/relationships/slideLayout" Target="../slideLayouts/slideLayout22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ru/yandsearch?text=%D1%84%D0%BE%D1%82%D0%BE%20%D0%BC%D0%B0%D1%81%D0%BB%D1%91%D0%BD%D0%BE%D0%BA&amp;pos=0&amp;uinfo=sw-1173-sh-585-fw-948-fh-448-pd-1&amp;rpt=simage&amp;img_url=http://popgun.ru/files/g/21/orig/6509452.jpg" TargetMode="External"/><Relationship Id="rId1" Type="http://schemas.openxmlformats.org/officeDocument/2006/relationships/slideLayout" Target="../slideLayouts/slideLayout22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ages.yandex.ru/yandsearch?p=3&amp;text=%D1%84%D0%BE%D1%82%D0%BE%20%D0%B3%D1%80%D1%83%D0%B7%D0%B4%D0%B8%20%D0%B1%D0%B5%D0%BB%D1%8B%D0%B5&amp;pos=101&amp;uinfo=sw-1173-sh-585-fw-948-fh-448-pd-1&amp;rpt=simage&amp;img_url=http://www.mushroomer.ru/foto/mysik/253/8836" TargetMode="External"/><Relationship Id="rId1" Type="http://schemas.openxmlformats.org/officeDocument/2006/relationships/slideLayout" Target="../slideLayouts/slideLayout22.xml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yandex.ru/yandsearch?source=wiz&amp;text=%D1%84%D0%BE%D1%82%D0%BE%20%D0%B1%D0%BB%D0%B5%D0%B4%D0%BD%D0%B0%D1%8F%20%D0%BF%D0%BE%D0%B3%D0%B0%D0%BD%D0%BA%D0%B0&amp;noreask=1&amp;pos=1&amp;rpt=simage&amp;lr=53&amp;uinfo=sw-1173-sh-585-fw-948-fh-448-pd-1&amp;img_url=http://www.svprim.ru/very/pics/amanita_phalloides.jpg" TargetMode="External"/><Relationship Id="rId1" Type="http://schemas.openxmlformats.org/officeDocument/2006/relationships/slideLayout" Target="../slideLayouts/slideLayout22.xml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ages.yandex.ru/yandsearch?source=wiz&amp;text=%D1%84%D0%BE%D1%82%D0%BE%20%D0%BC%D1%83%D1%85%D0%BE%D0%BC%D0%BE%D1%80%D0%B0&amp;noreask=1&amp;pos=0&amp;rpt=simage&amp;lr=53&amp;uinfo=sw-1173-sh-585-fw-948-fh-448-pd-1&amp;img_url=http://desktop.kazansoft.ru/bigimages/nature/plant/img-e1198.jpg" TargetMode="External"/><Relationship Id="rId1" Type="http://schemas.openxmlformats.org/officeDocument/2006/relationships/slideLayout" Target="../slideLayouts/slideLayout22.xml"/><Relationship Id="rId4" Type="http://schemas.openxmlformats.org/officeDocument/2006/relationships/slide" Target="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ms.24open.ru/images/e0383f444ccdfe37771b58a7912a15da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ew.moskva.com/upload/news/2010/09/03/v_podmoskovnyh_lesah_vpervye_v_etom_godu_nachali_poyavlyatsya_griby/%D0%B3%D1%80%D0%B8%D0%B1%D1%8B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4%D0%BE%D1%82%D0%BE%20%D0%B6%D0%B8%D0%B2%D0%BE%D0%B9%20%D0%BF%D1%80%D0%B8%D1%80%D0%BE%D0%B4%D1%8B&amp;pos=9&amp;uinfo=sw-1173-sh-585-fw-948-fh-448-pd-1&amp;rpt=simage&amp;img_url=http://prophotos.ru/data/articles/0001/3665/52831/thumb_400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ru/yandsearch?text=%D1%84%D0%BE%D1%82%D0%BE%20%D0%B6%D0%B8%D0%B2%D0%BE%D0%B9%20%D0%BF%D1%80%D0%B8%D1%80%D0%BE%D0%B4%D1%8B&amp;pos=8&amp;uinfo=sw-1173-sh-585-fw-948-fh-448-pd-1&amp;rpt=simage&amp;img_url=http://bm.img.com.ua/img/prikol/images/large/8/1/124518_203805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://images.yandex.ru/yandsearch?text=%D1%84%D0%BE%D1%82%D0%BE%20%D0%B6%D0%B8%D0%B2%D0%BE%D0%B9%20%D0%BF%D1%80%D0%B8%D1%80%D0%BE%D0%B4%D1%8B&amp;pos=19&amp;uinfo=sw-1173-sh-585-fw-948-fh-448-pd-1&amp;rpt=simage&amp;img_url=http://img0.liveinternet.ru/images/attach/c/4/79/440/79440282_large_1319667129_7.jpg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pensionery.info/upload/information_system_16/1/4/6/item_14632/information_items_14632.jpg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5.jpeg"/><Relationship Id="rId4" Type="http://schemas.openxmlformats.org/officeDocument/2006/relationships/hyperlink" Target="http://static.diary.ru/userdir/9/4/9/5/949509/47507173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savepic.ru/3884625.htm" TargetMode="External"/><Relationship Id="rId13" Type="http://schemas.openxmlformats.org/officeDocument/2006/relationships/hyperlink" Target="http://bism.pp.ua/nesedobnye.html" TargetMode="External"/><Relationship Id="rId18" Type="http://schemas.openxmlformats.org/officeDocument/2006/relationships/hyperlink" Target="http://knigi2013.ru/krasnaya-kniga-kubani-zhivotnye.html" TargetMode="External"/><Relationship Id="rId3" Type="http://schemas.openxmlformats.org/officeDocument/2006/relationships/hyperlink" Target="http://www.scilog.ru/viewtopic.php?pid=539720" TargetMode="External"/><Relationship Id="rId21" Type="http://schemas.openxmlformats.org/officeDocument/2006/relationships/hyperlink" Target="http://deita.ru/nature/magadanskaja-oblast_23.01.2013_829349_junye-lesovody-kolymy-proveli-aktsiju-stolovaja-dlja-ptits.html?print" TargetMode="External"/><Relationship Id="rId7" Type="http://schemas.openxmlformats.org/officeDocument/2006/relationships/hyperlink" Target="http://www.liveinternet.ru/users/2531630/rubric/1076644/" TargetMode="External"/><Relationship Id="rId12" Type="http://schemas.openxmlformats.org/officeDocument/2006/relationships/hyperlink" Target="http://supercook.ru/griby/griby-27.htm" TargetMode="External"/><Relationship Id="rId17" Type="http://schemas.openxmlformats.org/officeDocument/2006/relationships/hyperlink" Target="http://www.vagaland.ru/rss/bol/zhivotnye-zanesennye-v-krasnuyu-knigu-7b.html" TargetMode="External"/><Relationship Id="rId2" Type="http://schemas.openxmlformats.org/officeDocument/2006/relationships/hyperlink" Target="http://www.gribifoto.ru/gribi/grib/vikipediya-soobshchenie-o-poleznih-gribah-dlya-klassa.html" TargetMode="External"/><Relationship Id="rId16" Type="http://schemas.openxmlformats.org/officeDocument/2006/relationships/hyperlink" Target="http://www.gribifoto.ru/gribi/poganki/zagadka-pro-blednuyu-poganku.html" TargetMode="External"/><Relationship Id="rId20" Type="http://schemas.openxmlformats.org/officeDocument/2006/relationships/hyperlink" Target="http://birdphotographers.info/index.php?newsid=23370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clubs.ya.ru/4611686018427391370/replies.xml?item_no=43530" TargetMode="External"/><Relationship Id="rId11" Type="http://schemas.openxmlformats.org/officeDocument/2006/relationships/hyperlink" Target="http://actibo.ru/page/kak-otlichit-opjata" TargetMode="External"/><Relationship Id="rId24" Type="http://schemas.openxmlformats.org/officeDocument/2006/relationships/hyperlink" Target="http://www.gurmaniya.uz/a-znaete-li-vi/kak-nuzhno-hranity-grib" TargetMode="External"/><Relationship Id="rId5" Type="http://schemas.openxmlformats.org/officeDocument/2006/relationships/hyperlink" Target="http://grubu.ru.com/redbook12.php" TargetMode="External"/><Relationship Id="rId15" Type="http://schemas.openxmlformats.org/officeDocument/2006/relationships/hyperlink" Target="http://www.liveinternet.ru/users/4782704/rubric/4132874/" TargetMode="External"/><Relationship Id="rId23" Type="http://schemas.openxmlformats.org/officeDocument/2006/relationships/hyperlink" Target="http://kh-news.net/medicina-i-zdorovie/item/138-tehnika-gribnoj-bezopasnosti.html" TargetMode="External"/><Relationship Id="rId10" Type="http://schemas.openxmlformats.org/officeDocument/2006/relationships/hyperlink" Target="http://foto.rambler.ru/photos/4ec582c0-f645-e22b-6275-e5d08a78403e/original/" TargetMode="External"/><Relationship Id="rId19" Type="http://schemas.openxmlformats.org/officeDocument/2006/relationships/hyperlink" Target="http://photo.pixasa.net/show/e81e6faf-7693-4550-9d0d-3570b4d803ee" TargetMode="External"/><Relationship Id="rId4" Type="http://schemas.openxmlformats.org/officeDocument/2006/relationships/hyperlink" Target="http://likonsta.ucoz.ru/publ/pogovorim_o_gribakh/izuchenie_i_nabljudenie_gribov_v_prirode/krasnaja_kniga_griby/10-1-0-665" TargetMode="External"/><Relationship Id="rId9" Type="http://schemas.openxmlformats.org/officeDocument/2006/relationships/hyperlink" Target="http://www.ostashkov.ru/contest/2007/view-28490/" TargetMode="External"/><Relationship Id="rId14" Type="http://schemas.openxmlformats.org/officeDocument/2006/relationships/hyperlink" Target="http://693437.ucoz.ru/publ/griby/grib_belyj_forma_setchataja/16-1-0-100" TargetMode="External"/><Relationship Id="rId22" Type="http://schemas.openxmlformats.org/officeDocument/2006/relationships/hyperlink" Target="http://www.liveinternet.ru/users/3691199/friend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text=%D0%B6%D0%B8%D0%B2%D0%BE%D1%82%D0%BD%D1%8B%D0%B5%20%D0%BA%D1%80%D0%B0%D1%81%D0%BD%D0%BE%D0%B9%20%D0%BA%D0%BD%D0%B8%D0%B3%D0%B8%20%D1%84%D0%BE%D1%82%D0%BE%20%D0%B8%20%D0%BE%D0%BF%D0%B8%D1%81%D0%B0%D0%BD%D0%B8%D0%B5&amp;noreask=1&amp;pos=6&amp;rpt=simage&amp;lr=53&amp;uinfo=sw-1173-sh-585-fw-948-fh-448-pd-1&amp;img_url=http://my-teacher.ucoz.net/_ld/0/73367209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hyperlink" Target="http://images.yandex.ru/yandsearch?source=wiz&amp;text=%D1%84%D0%BE%D1%82%D0%BE%20%D0%B7%D0%BE%D0%BE%D0%BF%D0%B0%D1%80%D0%BA%D0%B0%20%D0%B2%20%D0%A1%D0%B2%D0%B5%D1%80%D0%B4%D0%BB%D0%BE%D0%B2%D1%81%D0%BA%D0%B5&amp;noreask=1&amp;pos=9&amp;rpt=simage&amp;lr=53&amp;uinfo=sw-1173-sh-585-fw-948-fh-448-pd-1&amp;img_url=http://img.nr2.ru/pict/arts1/29/89/298976.jpg" TargetMode="External"/><Relationship Id="rId2" Type="http://schemas.openxmlformats.org/officeDocument/2006/relationships/hyperlink" Target="http://images.yandex.ru/yandsearch?source=wiz&amp;text=%D1%84%D0%BE%D1%82%D0%BE%20%D0%B7%D0%BE%D0%BE%D0%BF%D0%B0%D1%80%D0%BA%D0%B0&amp;noreask=1&amp;pos=0&amp;rpt=simage&amp;lr=53&amp;uinfo=sw-1173-sh-585-fw-948-fh-448-pd-1&amp;img_url=http://wap.mplaza.ru/parser/images/9d3a5c881ab86badd26ff010197eb0b0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text=%D1%84%D0%BE%D1%82%D0%BE%20%D0%B7%D0%B0%D0%BF%D0%BE%D0%B2%D0%B5%D0%B4%D0%BD%D0%B8%D0%BA%D0%B0&amp;pos=0&amp;uinfo=sw-1173-sh-585-fw-948-fh-448-pd-1&amp;rpt=simage&amp;img_url=http://ural2.claw.ru/olruch/7180014_m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p=4&amp;text=%D1%84%D0%BE%D1%82%D0%BE%20%D0%BB%D0%B5%D1%82%D0%BD%D0%B5%D0%B9%20%D0%BF%D0%BE%D0%BB%D1%8F%D0%BD%D1%8B%20%D1%81%20%D0%B3%D1%80%D0%B8%D0%B1%D0%B0%D0%BC%D0%B8&amp;pos=143&amp;uinfo=sw-1173-sh-585-fw-948-fh-448-pd-1&amp;rpt=simage&amp;img_url=http://img0.liveinternet.ru/images/attach/c/1/49/879/49879585_36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images.yandex.ru/yandsearch?p=1&amp;text=%D1%84%D0%BE%D1%82%D0%BE%20%D1%80%D0%B0%D0%B7%D0%B2%D0%B8%D1%82%D0%B8%D1%8F%20%D1%88%D0%BB%D1%8F%D0%BF%D0%BE%D1%87%D0%BD%D0%BE%D0%B3%D0%BE%20%D0%B3%D1%80%D0%B8%D0%B1%D0%B0&amp;pos=52&amp;uinfo=sw-1173-sh-585-fw-948-fh-448-pd-1&amp;rpt=simage&amp;img_url=http://www.krugosvet.ru/images/1000182_0814_006.gif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images.yandex.ru/yandsearch?source=wiz&amp;text=%D1%84%D0%BE%D1%82%D0%BE%20%D0%B3%D1%80%D0%B8%D0%B1%20%D0%B7%D0%BE%D0%BD%D1%82%D0%B8%D0%BA%20%D0%BF%D1%91%D1%81%D1%82%D1%80%D1%8B%D0%B9&amp;noreask=1&amp;pos=0&amp;rpt=simage&amp;lr=53&amp;uinfo=sw-1173-sh-585-fw-948-fh-448-pd-1&amp;img_url=http://grib.kirsoft.com.ru/photos/35.jpg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images.yandex.ru/yandsearch?source=wiz&amp;text=%D1%84%D0%BE%D1%82%D0%BE%20%D0%B3%D1%80%D0%B8%D0%B1%20%D1%82%D1%80%D1%83%D1%82%D0%BE%D0%B2%D0%B8%D0%BA&amp;noreask=1&amp;pos=10&amp;rpt=simage&amp;lr=53&amp;uinfo=sw-1173-sh-585-fw-948-fh-448-pd-1&amp;img_url=http://blog-poleznostei.ru/wp-content/uploads/2011/02/0_129f9_6c868639_XL.jpe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mages.yandex.ru/yandsearch?text=%D1%84%D0%BE%D1%82%D0%BE%20%D0%B3%D1%80%D0%B8%D0%B1%20%D1%81%D0%BC%D0%BE%D1%80%D1%87%D0%BA%D0%BE%D0%B2%D0%B0%D1%8F%20%D1%88%D0%B0%D0%BF%D0%BE%D1%87%D0%BA%D0%B0&amp;pos=0&amp;uinfo=sw-1173-sh-585-fw-948-fh-448-pd-1&amp;rpt=simage&amp;img_url=http://dic.academic.ru/pictures/enc_medicine/023933478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4913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царстве грибов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4913B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71480"/>
            <a:ext cx="6400800" cy="64294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МКОУ «Кетовская средняя общеобразовательная школа имени контр-адмирала В.Ф. Иванова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5214950"/>
            <a:ext cx="7286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Снигирева 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Виктория Александровна, </a:t>
            </a:r>
          </a:p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учитель начальных классов, </a:t>
            </a:r>
          </a:p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первая квалификационная категория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Сетконоска</a:t>
            </a: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сдвоенная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Содержимое 6" descr="http://img0.liveinternet.ru/images/attach/c/5/84/743/84743798_dictiophora_duplicat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85926"/>
            <a:ext cx="571504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Решеточник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красный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решеточник крас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428735"/>
            <a:ext cx="5857916" cy="439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Рогатик пестиковый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рогатик пестиков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500174"/>
            <a:ext cx="3983252" cy="435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Паутинник</a:t>
            </a: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фиолетовый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паутинник фиолетовый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428736"/>
            <a:ext cx="3643337" cy="485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Грифола</a:t>
            </a: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курчавая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грифола курчав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28586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Шишкогриб</a:t>
            </a: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 </a:t>
            </a:r>
            <a:r>
              <a:rPr lang="ru-RU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хлопьеножковый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pic>
        <p:nvPicPr>
          <p:cNvPr id="4" name="Содержимое 3" descr="http://img-fotki.yandex.ru/get/5403/vasiliy-bogdanov.12/0_34c6f_99a1d042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57298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ГРИБЫ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Съедобные 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54455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2" action="ppaction://hlinksldjump"/>
              </a:rPr>
              <a:t>Подосиновик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3" action="ppaction://hlinksldjump"/>
              </a:rPr>
              <a:t>Подберёзовик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4" action="ppaction://hlinksldjump"/>
              </a:rPr>
              <a:t>Сыроежка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5" action="ppaction://hlinksldjump"/>
              </a:rPr>
              <a:t>Лисичка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6" action="ppaction://hlinksldjump"/>
              </a:rPr>
              <a:t>Волнушка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7" action="ppaction://hlinksldjump"/>
              </a:rPr>
              <a:t>Опёнок осенний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8" action="ppaction://hlinksldjump"/>
              </a:rPr>
              <a:t>Маслёнок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9" action="ppaction://hlinksldjump"/>
              </a:rPr>
              <a:t>Белый гриб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10" action="ppaction://hlinksldjump"/>
              </a:rPr>
              <a:t>Грузди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Несъедобные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214314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hlinkClick r:id="rId11" action="ppaction://hlinksldjump"/>
              </a:rPr>
              <a:t>Бледная поганка</a:t>
            </a: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hlinkClick r:id="rId12" action="ppaction://hlinksldjump"/>
              </a:rPr>
              <a:t>Мухомор</a:t>
            </a:r>
            <a:endParaRPr lang="ru-RU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hlinkClick r:id="rId13" action="ppaction://hlinksldjump"/>
              </a:rPr>
              <a:t>Ложные грибы</a:t>
            </a: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/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s48.radikal.ru/i121/1210/ca/1872f8650bec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642918"/>
            <a:ext cx="600079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7643834" y="5429264"/>
            <a:ext cx="1214446" cy="1285884"/>
          </a:xfrm>
          <a:prstGeom prst="actionButtonBlank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lite-life.narod.ru/mush/mush1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000108"/>
            <a:ext cx="624364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7643834" y="5429264"/>
            <a:ext cx="1214446" cy="1285884"/>
          </a:xfrm>
          <a:prstGeom prst="actionButtonBlank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ya-gribnik.ru/images/syroezhka/4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7" y="1071546"/>
            <a:ext cx="6286544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7643834" y="5429264"/>
            <a:ext cx="1214446" cy="1285884"/>
          </a:xfrm>
          <a:prstGeom prst="actionButtonBlank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picsdesktop.com/waterfall/640x480/www.PicsDesktop.com_25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natural-medicine.ru/uploads/posts/2007-12/1198244997_foto18490.jpg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4906/lyapouhoff.0/0_5c044_787905fe_L.jpg">
            <a:hlinkClick r:id="rId2"/>
          </p:cNvPr>
          <p:cNvPicPr/>
          <p:nvPr/>
        </p:nvPicPr>
        <p:blipFill>
          <a:blip r:embed="rId3" cstate="print"/>
          <a:srcRect t="22951"/>
          <a:stretch>
            <a:fillRect/>
          </a:stretch>
        </p:blipFill>
        <p:spPr bwMode="auto">
          <a:xfrm>
            <a:off x="1714480" y="928670"/>
            <a:ext cx="6596092" cy="485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7643834" y="5429264"/>
            <a:ext cx="1214446" cy="1285884"/>
          </a:xfrm>
          <a:prstGeom prst="actionButtonBlank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нушка розовая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785794"/>
            <a:ext cx="5572163" cy="502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7643834" y="5429264"/>
            <a:ext cx="1214446" cy="1285884"/>
          </a:xfrm>
          <a:prstGeom prst="actionButtonBlank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3706/vlyamaev.3/0_1282d_5aa9c09c_XL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642918"/>
            <a:ext cx="642942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7643834" y="5429264"/>
            <a:ext cx="1214446" cy="1285884"/>
          </a:xfrm>
          <a:prstGeom prst="actionButtonBlank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418/36730471.2/0_7868f_6143b435_XXL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928670"/>
            <a:ext cx="5948386" cy="494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7643834" y="5429264"/>
            <a:ext cx="1214446" cy="1285884"/>
          </a:xfrm>
          <a:prstGeom prst="actionButtonBlank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ansik.berdyansk.net/uploads/posts/2013-02/thumbs/1360855054_2g3z1rtd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642918"/>
            <a:ext cx="6000792" cy="521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7643834" y="5429264"/>
            <a:ext cx="1214446" cy="1285884"/>
          </a:xfrm>
          <a:prstGeom prst="actionButtonBlank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spu.ru/projects/bulgina/images/56-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7" y="785794"/>
            <a:ext cx="628654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7643834" y="5429264"/>
            <a:ext cx="1214446" cy="1285884"/>
          </a:xfrm>
          <a:prstGeom prst="actionButtonBlank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tanic.com.ua/wp-content/uploads/2012/12/blednaya-poganka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785794"/>
            <a:ext cx="621510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7643834" y="5429264"/>
            <a:ext cx="1214446" cy="1285884"/>
          </a:xfrm>
          <a:prstGeom prst="actionButtonBlank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qrok.net/uploads/posts/2010-09/thumbs/1284746230_img-e1198.jpg">
            <a:hlinkClick r:id="rId2"/>
          </p:cNvPr>
          <p:cNvPicPr/>
          <p:nvPr/>
        </p:nvPicPr>
        <p:blipFill>
          <a:blip r:embed="rId3" cstate="print"/>
          <a:srcRect r="16428"/>
          <a:stretch>
            <a:fillRect/>
          </a:stretch>
        </p:blipFill>
        <p:spPr bwMode="auto">
          <a:xfrm>
            <a:off x="1857356" y="714356"/>
            <a:ext cx="557216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7643834" y="5429264"/>
            <a:ext cx="1214446" cy="1285884"/>
          </a:xfrm>
          <a:prstGeom prst="actionButtonBlank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tlasgribov.ru/wp-content/uploads/2011/06/lognoopenok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143248"/>
            <a:ext cx="3381382" cy="240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-main-pic" descr="Картинка 2 из 22612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785926"/>
            <a:ext cx="350046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4040188" cy="639762"/>
          </a:xfrm>
        </p:spPr>
        <p:txBody>
          <a:bodyPr>
            <a:noAutofit/>
          </a:bodyPr>
          <a:lstStyle/>
          <a:p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Опёнок осенний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429124" y="2214554"/>
            <a:ext cx="4041775" cy="639762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Ложный опёнок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.dezinfo.net/images2/image/11.2009/smvkgr/1025.jpg"/>
          <p:cNvPicPr/>
          <p:nvPr/>
        </p:nvPicPr>
        <p:blipFill>
          <a:blip r:embed="rId2" cstate="print"/>
          <a:srcRect r="1390" b="9562"/>
          <a:stretch>
            <a:fillRect/>
          </a:stretch>
        </p:blipFill>
        <p:spPr bwMode="auto">
          <a:xfrm>
            <a:off x="357158" y="1571612"/>
            <a:ext cx="3857632" cy="258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-main-pic" descr="Картинка 27 из 19042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571744"/>
            <a:ext cx="389573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034" y="785794"/>
            <a:ext cx="4040188" cy="639762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Желчный гриб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3438" y="1857364"/>
            <a:ext cx="4041775" cy="639762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Белый гриб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ru.fishki.net/picsw/082008/12/animals/002_animals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143248"/>
            <a:ext cx="450059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://albums.vsetut.uz/1/9/0/1909140305.jpg"/>
          <p:cNvPicPr>
            <a:picLocks noGrp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286124"/>
            <a:ext cx="4286280" cy="331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043.radikal.ru/0911/ba/18ea785b1685.jpg">
            <a:hlinkClick r:id="rId5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214290"/>
            <a:ext cx="350046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design-warez.ru/uploads/posts/2009-03/1237617879_9994325ca302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214290"/>
            <a:ext cx="1857388" cy="274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crazybox.com.ua/uploads/posts/2008-11/1227857059_4.jpg">
            <a:hlinkClick r:id="rId8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43636" y="500042"/>
            <a:ext cx="2428892" cy="238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93 из 1185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3571900" cy="280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928670"/>
            <a:ext cx="4040188" cy="639762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Бледная поганка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1428736"/>
            <a:ext cx="4041775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Шампиньон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i-main-pic" descr="Картинка 22 из 54258">
            <a:hlinkClick r:id="rId4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071678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u.ua/uploadfiles/fckeditor/image/LYUBIMY_GOROD/17_grib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372904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stat17.privet.ru/lr/09249d1ad4233eb29cb012ead862d58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928670"/>
            <a:ext cx="3881443" cy="2895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static.diary.ru/userdir/3/0/6/6/306612/756320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714752"/>
            <a:ext cx="4572032" cy="250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opypast.ru/uploads/posts/thumbs/1260655973_20080720_dsc07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6215106" cy="5643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ть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5476"/>
          <a:stretch>
            <a:fillRect/>
          </a:stretch>
        </p:blipFill>
        <p:spPr>
          <a:xfrm>
            <a:off x="2000232" y="642918"/>
            <a:ext cx="4243489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Домашнее задание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2285992"/>
            <a:ext cx="8229600" cy="2000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1) Учебник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с.112-116, пересказ; ответить на вопросы раздела «Проверь себя» на с. 116.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2) Рабочая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тетрадь с.54 - 55, № 1; 2; 4.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42886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Успехов в учёбе!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79690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Ресурсы Интернет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1100" u="sng" dirty="0" smtClean="0">
                <a:hlinkClick r:id="rId2"/>
              </a:rPr>
              <a:t>http://www.gribifoto.ru/gribi/grib/vikipediya-soobshchenie-o-poleznih-gribah-dlya-klassa.html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u="sng" dirty="0" smtClean="0">
                <a:hlinkClick r:id="rId3"/>
              </a:rPr>
              <a:t>http://www.scilog.ru/viewtopic.php?pid=539720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u="sng" dirty="0" smtClean="0">
                <a:hlinkClick r:id="rId4"/>
              </a:rPr>
              <a:t>http</a:t>
            </a:r>
            <a:r>
              <a:rPr lang="ru-RU" sz="1100" u="sng" dirty="0" smtClean="0">
                <a:hlinkClick r:id="rId4"/>
              </a:rPr>
              <a:t>://likonsta.ucoz.ru/publ/pogovorim_o_gribakh/izuchenie_i_nabljudenie_gribov_v_prirode/krasnaja_kniga_griby/10-1-0-665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u="sng" dirty="0" smtClean="0">
                <a:hlinkClick r:id="rId5"/>
              </a:rPr>
              <a:t>http://grubu.ru.com/redbook12.php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u="sng" dirty="0" smtClean="0">
                <a:hlinkClick r:id="rId6"/>
              </a:rPr>
              <a:t>http://clubs.ya.ru/4611686018427391370/replies.xml?item_no=43530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u="sng" dirty="0" smtClean="0">
                <a:hlinkClick r:id="rId7"/>
              </a:rPr>
              <a:t>http://www.liveinternet.ru/users/2531630/rubric/1076644/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u="sng" dirty="0" smtClean="0">
                <a:hlinkClick r:id="rId8"/>
              </a:rPr>
              <a:t>http://savepic.ru/3884625.htm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u="sng" dirty="0" smtClean="0">
                <a:hlinkClick r:id="rId9"/>
              </a:rPr>
              <a:t>http://www.ostashkov.ru/contest/2007/view-28490/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u="sng" dirty="0" smtClean="0">
                <a:hlinkClick r:id="rId10"/>
              </a:rPr>
              <a:t>http://foto.rambler.ru/photos/4ec582c0-f645-e22b-6275-e5d08a78403e/original/</a:t>
            </a:r>
            <a:r>
              <a:rPr lang="ru-RU" sz="1100" dirty="0" smtClean="0"/>
              <a:t>. </a:t>
            </a:r>
          </a:p>
          <a:p>
            <a:pPr lvl="0"/>
            <a:r>
              <a:rPr lang="ru-RU" sz="1100" u="sng" dirty="0" smtClean="0">
                <a:hlinkClick r:id="rId11"/>
              </a:rPr>
              <a:t>http://actibo.ru/page/kak-otlichit-opjata</a:t>
            </a:r>
            <a:r>
              <a:rPr lang="ru-RU" sz="1100" dirty="0" smtClean="0"/>
              <a:t>. </a:t>
            </a:r>
          </a:p>
          <a:p>
            <a:pPr lvl="0"/>
            <a:r>
              <a:rPr lang="ru-RU" sz="1100" u="sng" dirty="0" smtClean="0">
                <a:hlinkClick r:id="rId12"/>
              </a:rPr>
              <a:t>http://supercook.ru/griby/griby-27.htm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u="sng" dirty="0" smtClean="0">
                <a:hlinkClick r:id="rId13"/>
              </a:rPr>
              <a:t>http://bism.pp.ua/nesedobnye.html</a:t>
            </a:r>
            <a:r>
              <a:rPr lang="ru-RU" sz="1100" dirty="0" smtClean="0"/>
              <a:t>. </a:t>
            </a:r>
          </a:p>
          <a:p>
            <a:pPr lvl="0"/>
            <a:r>
              <a:rPr lang="ru-RU" sz="1100" u="sng" dirty="0" smtClean="0">
                <a:hlinkClick r:id="rId14"/>
              </a:rPr>
              <a:t>http://693437.ucoz.ru/publ/griby/grib_belyj_forma_setchataja/16-1-0-100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u="sng" dirty="0" smtClean="0">
                <a:hlinkClick r:id="rId15"/>
              </a:rPr>
              <a:t>http://www.liveinternet.ru/users/4782704/rubric/4132874/</a:t>
            </a:r>
            <a:r>
              <a:rPr lang="ru-RU" sz="1100" dirty="0" smtClean="0"/>
              <a:t>. </a:t>
            </a:r>
          </a:p>
          <a:p>
            <a:pPr lvl="0"/>
            <a:r>
              <a:rPr lang="ru-RU" sz="1100" u="sng" dirty="0" smtClean="0">
                <a:hlinkClick r:id="rId16"/>
              </a:rPr>
              <a:t>http://www.gribifoto.ru/gribi/poganki/zagadka-pro-blednuyu-poganku.html</a:t>
            </a:r>
            <a:r>
              <a:rPr lang="ru-RU" sz="1100" dirty="0" smtClean="0"/>
              <a:t>. </a:t>
            </a:r>
          </a:p>
          <a:p>
            <a:pPr lvl="0"/>
            <a:r>
              <a:rPr lang="ru-RU" sz="1100" u="sng" dirty="0" smtClean="0">
                <a:hlinkClick r:id="rId17"/>
              </a:rPr>
              <a:t>http://www.vagaland.ru/rss/bol/zhivotnye-zanesennye-v-krasnuyu-knigu-7b.html</a:t>
            </a:r>
            <a:r>
              <a:rPr lang="ru-RU" sz="1100" dirty="0" smtClean="0"/>
              <a:t>. </a:t>
            </a:r>
          </a:p>
          <a:p>
            <a:pPr lvl="0"/>
            <a:r>
              <a:rPr lang="ru-RU" sz="1100" u="sng" dirty="0" smtClean="0">
                <a:hlinkClick r:id="rId18"/>
              </a:rPr>
              <a:t>http://knigi2013.ru/krasnaya-kniga-kubani-zhivotnye.html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u="sng" dirty="0" smtClean="0">
                <a:hlinkClick r:id="rId19"/>
              </a:rPr>
              <a:t>http://photo.pixasa.net/show/e81e6faf-7693-4550-9d0d-3570b4d803ee</a:t>
            </a:r>
            <a:r>
              <a:rPr lang="ru-RU" sz="1100" dirty="0" smtClean="0"/>
              <a:t>. </a:t>
            </a:r>
          </a:p>
          <a:p>
            <a:pPr lvl="0"/>
            <a:r>
              <a:rPr lang="ru-RU" sz="1100" u="sng" dirty="0" smtClean="0">
                <a:hlinkClick r:id="rId20"/>
              </a:rPr>
              <a:t>http://birdphotographers.info/index.php?newsid=23370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u="sng" dirty="0" smtClean="0">
                <a:hlinkClick r:id="rId21"/>
              </a:rPr>
              <a:t>http://deita.ru/nature/magadanskaja-oblast_23.01.2013_829349_junye-lesovody-kolymy-proveli-aktsiju-stolovaja-dlja-ptits.html?print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u="sng" dirty="0" smtClean="0">
                <a:hlinkClick r:id="rId22"/>
              </a:rPr>
              <a:t>http</a:t>
            </a:r>
            <a:r>
              <a:rPr lang="ru-RU" sz="1100" u="sng" dirty="0" smtClean="0">
                <a:hlinkClick r:id="rId22"/>
              </a:rPr>
              <a:t>://www.liveinternet.ru/users/3691199/friends/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u="sng" dirty="0" smtClean="0">
                <a:hlinkClick r:id="rId23"/>
              </a:rPr>
              <a:t>http://kh-news.net/medicina-i-zdorovie/item/138-tehnika-gribnoj-bezopasnosti.html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u="sng" dirty="0" smtClean="0">
                <a:hlinkClick r:id="rId24"/>
              </a:rPr>
              <a:t>http://www.gurmaniya.uz/a-znaete-li-vi/kak-nuzhno-hranity-grib</a:t>
            </a:r>
            <a:r>
              <a:rPr lang="ru-RU" sz="1100" dirty="0" smtClean="0"/>
              <a:t>.</a:t>
            </a:r>
            <a:endParaRPr lang="ru-RU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http://my-teacher.ucoz.net/_ld/0/7336720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t="27780"/>
          <a:stretch>
            <a:fillRect/>
          </a:stretch>
        </p:blipFill>
        <p:spPr bwMode="auto">
          <a:xfrm>
            <a:off x="214282" y="857232"/>
            <a:ext cx="8929718" cy="498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zlngrd.ru/upload/iblock/c21/c2149ac11d40914e808b9eb60cd15c9b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 b="10377"/>
          <a:stretch>
            <a:fillRect/>
          </a:stretch>
        </p:blipFill>
        <p:spPr bwMode="auto">
          <a:xfrm>
            <a:off x="357158" y="357166"/>
            <a:ext cx="421484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http://900igr.net/datai/russkij-jazyk/Imja-prilagatelnoe/0006-002-Imja-prilagatelnoe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28604"/>
            <a:ext cx="3786214" cy="288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www.rostov-fishcom.ru/assets/images/news1/%D1%81%D0%BE%D1%87%D0%B8%D0%BD%D1%81%D0%BA%D0%B8%D0%B9%20%D0%BF%D0%B0%D1%80%D0%B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643314"/>
            <a:ext cx="4143404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traveltipz.ru/gallery/38/43838/1024x768/86641.jpg">
            <a:hlinkClick r:id="rId7"/>
          </p:cNvPr>
          <p:cNvPicPr/>
          <p:nvPr/>
        </p:nvPicPr>
        <p:blipFill>
          <a:blip r:embed="rId8" cstate="print"/>
          <a:srcRect b="18803"/>
          <a:stretch>
            <a:fillRect/>
          </a:stretch>
        </p:blipFill>
        <p:spPr bwMode="auto">
          <a:xfrm>
            <a:off x="5000628" y="3714752"/>
            <a:ext cx="395763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stat17.privet.ru/lr/092dfa57f7d4b17c458c41c0babcdce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1472" y="407194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царстве грибов</a:t>
            </a:r>
            <a:endParaRPr kumimoji="0" lang="ru-RU" sz="66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Строение гриба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medicineonlinebuy.ru/image/aHR0cDovL25zYy4xc2VwdGVtYmVyLnJ1LzIwMDcvMTcvNC5naWY=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57298"/>
            <a:ext cx="557216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гриба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5" descr="http://cor.edu.27.ru/dlrstore/65ccebbd-30cf-7e06-17e0-46010a8b2bb9/0814_006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7547"/>
          <a:stretch>
            <a:fillRect/>
          </a:stretch>
        </p:blipFill>
        <p:spPr bwMode="auto">
          <a:xfrm>
            <a:off x="1285852" y="1285860"/>
            <a:ext cx="7429552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-fotki.yandex.ru/get/4713/23999646.14/0_668ac_3ee05756_XL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28860" y="3643314"/>
            <a:ext cx="4038600" cy="295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nedug.ru/common/data/pub/images/articles/76507/normal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71480"/>
            <a:ext cx="282415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cooculinar.com/wp-content/uploads/2012/10/Grib-trutovik-pri-pohudenii.jpe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642918"/>
            <a:ext cx="4314816" cy="300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7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76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7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Тема76</Template>
  <TotalTime>159</TotalTime>
  <Words>209</Words>
  <Application>Microsoft Office PowerPoint</Application>
  <PresentationFormat>Экран (4:3)</PresentationFormat>
  <Paragraphs>63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Тема79</vt:lpstr>
      <vt:lpstr>Тема76</vt:lpstr>
      <vt:lpstr>Тема78</vt:lpstr>
      <vt:lpstr>В царстве грибов</vt:lpstr>
      <vt:lpstr>Слайд 2</vt:lpstr>
      <vt:lpstr>Слайд 3</vt:lpstr>
      <vt:lpstr>Слайд 4</vt:lpstr>
      <vt:lpstr>Слайд 5</vt:lpstr>
      <vt:lpstr>Слайд 6</vt:lpstr>
      <vt:lpstr>Строение гриба</vt:lpstr>
      <vt:lpstr>Развитие гриба</vt:lpstr>
      <vt:lpstr>Слайд 9</vt:lpstr>
      <vt:lpstr>Сетконоска сдвоенная</vt:lpstr>
      <vt:lpstr>Решеточник красный</vt:lpstr>
      <vt:lpstr>Рогатик пестиковый</vt:lpstr>
      <vt:lpstr>Паутинник фиолетовый</vt:lpstr>
      <vt:lpstr>Грифола курчавая</vt:lpstr>
      <vt:lpstr>Шишкогриб хлопьеножковый</vt:lpstr>
      <vt:lpstr>ГРИБЫ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Домашнее задание</vt:lpstr>
      <vt:lpstr>Успехов в учёбе!</vt:lpstr>
      <vt:lpstr>Ресурсы Интернет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Дом</cp:lastModifiedBy>
  <cp:revision>23</cp:revision>
  <dcterms:created xsi:type="dcterms:W3CDTF">2013-10-20T16:21:17Z</dcterms:created>
  <dcterms:modified xsi:type="dcterms:W3CDTF">2013-11-04T15:23:15Z</dcterms:modified>
</cp:coreProperties>
</file>