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6" r:id="rId7"/>
    <p:sldId id="270" r:id="rId8"/>
    <p:sldId id="264" r:id="rId9"/>
    <p:sldId id="263" r:id="rId10"/>
    <p:sldId id="265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gi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ign-warez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andex.ru/" TargetMode="External"/><Relationship Id="rId5" Type="http://schemas.openxmlformats.org/officeDocument/2006/relationships/hyperlink" Target="http://muzofon.com/-" TargetMode="External"/><Relationship Id="rId4" Type="http://schemas.openxmlformats.org/officeDocument/2006/relationships/hyperlink" Target="http://www.liveinternet.ru/users/3629609/post12875207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2;&#1086;&#1103;%20&#1087;&#1088;&#1077;&#1079;&#1077;&#1085;&#1090;&#1072;&#1094;&#1080;&#1103;\Golosa-lesa-Penie-ptic-9(muzofon.com).mp3" TargetMode="Externa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ideWalls.1920x1200.0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571480"/>
            <a:ext cx="7029472" cy="2214578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Презентация «Такие разные дома» к теме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непосредственно образовательной деятельности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«Поможем Маше»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возраст детей 3-4 года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2928934"/>
            <a:ext cx="7358082" cy="1285884"/>
          </a:xfrm>
        </p:spPr>
        <p:txBody>
          <a:bodyPr>
            <a:normAutofit fontScale="25000" lnSpcReduction="20000"/>
          </a:bodyPr>
          <a:lstStyle/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</a:p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Шелементьева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Юлия Ильинична</a:t>
            </a:r>
          </a:p>
          <a:p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воспитатель высшей категории</a:t>
            </a:r>
          </a:p>
          <a:p>
            <a:pPr algn="r"/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г.Кургана «Детский сад комбинированного вида № 2                                          «Дружная семейка»</a:t>
            </a:r>
            <a:r>
              <a:rPr lang="ru-RU" sz="8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8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endParaRPr lang="ru-RU" sz="8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Рисунок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6929486" cy="5197115"/>
          </a:xfrm>
          <a:prstGeom prst="rect">
            <a:avLst/>
          </a:prstGeom>
          <a:noFill/>
        </p:spPr>
      </p:pic>
      <p:pic>
        <p:nvPicPr>
          <p:cNvPr id="6" name="Picture 2" descr="C:\Users\User\Desktop\Рисунок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62255" y="1071546"/>
            <a:ext cx="2081745" cy="2794519"/>
          </a:xfrm>
          <a:prstGeom prst="rect">
            <a:avLst/>
          </a:prstGeom>
          <a:noFill/>
        </p:spPr>
      </p:pic>
      <p:pic>
        <p:nvPicPr>
          <p:cNvPr id="8" name="Picture 3" descr="F:\с рабочего стола\МАША из мультика\308629-2012-05-15-masha1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34" y="4668840"/>
            <a:ext cx="2189160" cy="2189160"/>
          </a:xfrm>
          <a:prstGeom prst="rect">
            <a:avLst/>
          </a:prstGeom>
          <a:noFill/>
        </p:spPr>
      </p:pic>
      <p:pic>
        <p:nvPicPr>
          <p:cNvPr id="2050" name="Picture 2" descr="F:\с рабочего стола\Рус.нар..Маша и медведь\аниме-бабушка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26" y="4071942"/>
            <a:ext cx="2381250" cy="2609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ideWalls.1920x1200.0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972452" cy="3643338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Интернет-ресурсы: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http://www.design-warez.ru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–фон слайдов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http://www.liveinternet.ru/users/3629609/post128752070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пазлы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малышей  "Где чей домик?"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http://muzofon.com/-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голоса птиц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http://yandex.ru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картинки : экскаватор, лес, Маша,  бабушка, дедушка, дом Маши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Про дом\769382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:\с рабочего стола\МАША из мультика\308629-2012-05-15-masha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1571612"/>
            <a:ext cx="4071966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Дома, здания\Дом, квартира, мебель\12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14290"/>
            <a:ext cx="3236167" cy="4525963"/>
          </a:xfrm>
          <a:prstGeom prst="rect">
            <a:avLst/>
          </a:prstGeom>
          <a:noFill/>
        </p:spPr>
      </p:pic>
      <p:pic>
        <p:nvPicPr>
          <p:cNvPr id="6" name="Picture 4" descr="D:\Дома, здания\Дом, квартира, мебель\13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64694" y="755209"/>
            <a:ext cx="3571866" cy="350045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1472" y="4786322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Многоэтажный дом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9190" y="357166"/>
            <a:ext cx="345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Одноэтажный дом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 descr="F:\с рабочего стола\МАША из мультика\308629-2012-05-15-masha1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57554" y="4000504"/>
            <a:ext cx="2643206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Admin\Рабочий стол\дома из глины\Строим из кирпич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77580" y="0"/>
            <a:ext cx="5266420" cy="3429024"/>
          </a:xfrm>
          <a:prstGeom prst="rect">
            <a:avLst/>
          </a:prstGeom>
          <a:noFill/>
        </p:spPr>
      </p:pic>
      <p:pic>
        <p:nvPicPr>
          <p:cNvPr id="10" name="Picture 2" descr="F:\Downloads\К домам\10_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429000"/>
            <a:ext cx="5750845" cy="3429000"/>
          </a:xfrm>
          <a:prstGeom prst="rect">
            <a:avLst/>
          </a:prstGeom>
          <a:noFill/>
        </p:spPr>
      </p:pic>
      <p:pic>
        <p:nvPicPr>
          <p:cNvPr id="4" name="Picture 3" descr="F:\с рабочего стола\МАША из мультика\308629-2012-05-15-masha1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472" y="571480"/>
            <a:ext cx="2643206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роцесс 4"/>
          <p:cNvSpPr/>
          <p:nvPr/>
        </p:nvSpPr>
        <p:spPr>
          <a:xfrm>
            <a:off x="3571868" y="5643578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500562" y="5643578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7286644" y="2500306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357950" y="5643578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3571868" y="5000636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4500562" y="5000636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3571868" y="2500306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6357950" y="5000636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3571868" y="4357694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7286644" y="5643578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3571868" y="3786190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7286644" y="5000636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3571868" y="3143248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7286644" y="3143248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7286644" y="3786190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7286644" y="4357694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500562" y="3786190"/>
            <a:ext cx="928694" cy="12144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357950" y="3786190"/>
            <a:ext cx="928694" cy="12144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500562" y="1857364"/>
            <a:ext cx="928694" cy="128588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357950" y="1857364"/>
            <a:ext cx="928694" cy="128588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5429256" y="4357694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5429256" y="3786190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4500562" y="3143248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6357950" y="3143248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5429256" y="3143248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5429256" y="2500306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процесс 36"/>
          <p:cNvSpPr/>
          <p:nvPr/>
        </p:nvSpPr>
        <p:spPr>
          <a:xfrm>
            <a:off x="7286644" y="1857364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процесс 38"/>
          <p:cNvSpPr/>
          <p:nvPr/>
        </p:nvSpPr>
        <p:spPr>
          <a:xfrm>
            <a:off x="3571868" y="1857364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процесс 39"/>
          <p:cNvSpPr/>
          <p:nvPr/>
        </p:nvSpPr>
        <p:spPr>
          <a:xfrm>
            <a:off x="5429256" y="1857364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процесс 40"/>
          <p:cNvSpPr/>
          <p:nvPr/>
        </p:nvSpPr>
        <p:spPr>
          <a:xfrm>
            <a:off x="3571868" y="1214422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процесс 41"/>
          <p:cNvSpPr/>
          <p:nvPr/>
        </p:nvSpPr>
        <p:spPr>
          <a:xfrm>
            <a:off x="4500562" y="1214422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процесс 42"/>
          <p:cNvSpPr/>
          <p:nvPr/>
        </p:nvSpPr>
        <p:spPr>
          <a:xfrm>
            <a:off x="7286644" y="1214422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процесс 43"/>
          <p:cNvSpPr/>
          <p:nvPr/>
        </p:nvSpPr>
        <p:spPr>
          <a:xfrm>
            <a:off x="6357950" y="1214422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процесс 44"/>
          <p:cNvSpPr/>
          <p:nvPr/>
        </p:nvSpPr>
        <p:spPr>
          <a:xfrm>
            <a:off x="5429256" y="1214422"/>
            <a:ext cx="9144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Трапеция 45"/>
          <p:cNvSpPr/>
          <p:nvPr/>
        </p:nvSpPr>
        <p:spPr>
          <a:xfrm>
            <a:off x="3357554" y="214290"/>
            <a:ext cx="5214974" cy="1000132"/>
          </a:xfrm>
          <a:prstGeom prst="trapezoi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лок-схема: процесс 46"/>
          <p:cNvSpPr/>
          <p:nvPr/>
        </p:nvSpPr>
        <p:spPr>
          <a:xfrm rot="16200000">
            <a:off x="5250661" y="5179231"/>
            <a:ext cx="1285884" cy="92869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428596" y="1928802"/>
            <a:ext cx="200026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Равнобедренный треугольник 48"/>
          <p:cNvSpPr/>
          <p:nvPr/>
        </p:nvSpPr>
        <p:spPr>
          <a:xfrm>
            <a:off x="285720" y="0"/>
            <a:ext cx="2214578" cy="192882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571472" y="2500306"/>
            <a:ext cx="628648" cy="10715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500166" y="2357430"/>
            <a:ext cx="642942" cy="70008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857356" y="714356"/>
            <a:ext cx="428628" cy="85725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Documents and Settings\Администратор\Рабочий стол\экскаватор\1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4214818"/>
            <a:ext cx="3143273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6500"/>
                            </p:stCondLst>
                            <p:childTnLst>
                              <p:par>
                                <p:cTn id="1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8500"/>
                            </p:stCondLst>
                            <p:childTnLst>
                              <p:par>
                                <p:cTn id="19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9000"/>
                            </p:stCondLst>
                            <p:childTnLst>
                              <p:par>
                                <p:cTn id="19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9500"/>
                            </p:stCondLst>
                            <p:childTnLst>
                              <p:par>
                                <p:cTn id="20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0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3" descr="F:\с рабочего стола\МАША из мультика\308629-2012-05-15-masha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1285860"/>
            <a:ext cx="4000528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andex.ru-13546_8874dcb034945b9e234b73672b05d9de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-49651" y="0"/>
            <a:ext cx="9193651" cy="6858000"/>
          </a:xfrm>
        </p:spPr>
      </p:pic>
      <p:pic>
        <p:nvPicPr>
          <p:cNvPr id="5" name="Golosa-lesa-Penie-ptic-9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8572528" y="6286520"/>
            <a:ext cx="304800" cy="304800"/>
          </a:xfrm>
          <a:prstGeom prst="rect">
            <a:avLst/>
          </a:prstGeom>
        </p:spPr>
      </p:pic>
      <p:pic>
        <p:nvPicPr>
          <p:cNvPr id="6" name="Picture 4" descr="C:\Users\User\Desktop\Рисунок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596" y="285728"/>
            <a:ext cx="1813176" cy="1871666"/>
          </a:xfrm>
          <a:prstGeom prst="rect">
            <a:avLst/>
          </a:prstGeom>
          <a:noFill/>
        </p:spPr>
      </p:pic>
      <p:pic>
        <p:nvPicPr>
          <p:cNvPr id="7" name="Picture 6" descr="C:\Users\User\Desktop\Рисунок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14480" y="5000636"/>
            <a:ext cx="1700163" cy="1643074"/>
          </a:xfrm>
          <a:prstGeom prst="rect">
            <a:avLst/>
          </a:prstGeom>
          <a:noFill/>
        </p:spPr>
      </p:pic>
      <p:pic>
        <p:nvPicPr>
          <p:cNvPr id="1028" name="Picture 4" descr="C:\Documents and Settings\Администратор\Рабочий стол\Рисунок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2330" y="4214818"/>
            <a:ext cx="1871663" cy="2449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707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User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0"/>
            <a:ext cx="1817449" cy="2332044"/>
          </a:xfrm>
          <a:prstGeom prst="rect">
            <a:avLst/>
          </a:prstGeom>
          <a:noFill/>
        </p:spPr>
      </p:pic>
      <p:pic>
        <p:nvPicPr>
          <p:cNvPr id="4101" name="Picture 5" descr="C:\Users\User\Desktop\Рисунок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428868"/>
            <a:ext cx="1787533" cy="2227269"/>
          </a:xfrm>
          <a:prstGeom prst="rect">
            <a:avLst/>
          </a:prstGeom>
          <a:noFill/>
        </p:spPr>
      </p:pic>
      <p:pic>
        <p:nvPicPr>
          <p:cNvPr id="4103" name="Picture 7" descr="C:\Users\User\Desktop\Рисунок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15206" y="4821320"/>
            <a:ext cx="1714512" cy="2036680"/>
          </a:xfrm>
          <a:prstGeom prst="rect">
            <a:avLst/>
          </a:prstGeom>
          <a:noFill/>
        </p:spPr>
      </p:pic>
      <p:pic>
        <p:nvPicPr>
          <p:cNvPr id="4102" name="Picture 6" descr="C:\Users\User\Desktop\Рисунок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58" y="357166"/>
            <a:ext cx="1571636" cy="1518863"/>
          </a:xfrm>
          <a:prstGeom prst="rect">
            <a:avLst/>
          </a:prstGeom>
          <a:noFill/>
        </p:spPr>
      </p:pic>
      <p:pic>
        <p:nvPicPr>
          <p:cNvPr id="4098" name="Picture 2" descr="C:\Users\User\Desktop\Рисунок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2643182"/>
            <a:ext cx="1857388" cy="2113693"/>
          </a:xfrm>
          <a:prstGeom prst="rect">
            <a:avLst/>
          </a:prstGeom>
          <a:noFill/>
        </p:spPr>
      </p:pic>
      <p:pic>
        <p:nvPicPr>
          <p:cNvPr id="4100" name="Picture 4" descr="C:\Users\User\Desktop\Рисунок3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5720" y="5143512"/>
            <a:ext cx="1428760" cy="147484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36 -0.02865 L 0.65139 0.65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85 0.05776 L 0.64566 -0.38239 " pathEditMode="relative" ptsTypes="AA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753 0.00416 L 0.67656 -0.40457 " pathEditMode="relative" ptsTypes="AA">
                                      <p:cBhvr>
                                        <p:cTn id="14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38</Words>
  <PresentationFormat>Экран (4:3)</PresentationFormat>
  <Paragraphs>9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«Такие разные дома» к теме непосредственно образовательной деятельности «Поможем Маше»                                                           возраст детей 3-4 года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                                                                                                       Интернет-ресурсы:  http://www.design-warez.ru –фон слайдов http://www.liveinternet.ru/users/3629609/post128752070 – пазлы для малышей  "Где чей домик?" http://muzofon.com/- голоса птиц http://yandex.ru – картинки : экскаватор, лес, Маша,  бабушка, дедушка, дом Маши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71</cp:revision>
  <dcterms:created xsi:type="dcterms:W3CDTF">2014-11-03T14:38:17Z</dcterms:created>
  <dcterms:modified xsi:type="dcterms:W3CDTF">2015-05-11T15:45:34Z</dcterms:modified>
</cp:coreProperties>
</file>