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71" r:id="rId9"/>
    <p:sldId id="272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незнаю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716032"/>
        <c:axId val="66717568"/>
      </c:barChart>
      <c:catAx>
        <c:axId val="6671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717568"/>
        <c:crosses val="autoZero"/>
        <c:auto val="1"/>
        <c:lblAlgn val="ctr"/>
        <c:lblOffset val="100"/>
        <c:noMultiLvlLbl val="0"/>
      </c:catAx>
      <c:valAx>
        <c:axId val="6671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716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rgan.ru/news_obschestvo/odna_iz_nesankcionirovannyh_svalok_ketovo_mozhet_stat_poligonom_tbo.html" TargetMode="External"/><Relationship Id="rId2" Type="http://schemas.openxmlformats.org/officeDocument/2006/relationships/hyperlink" Target="http://www.kurgan.ru/news_obschestvo/kuda_vyvezti_musor_na_zakrytuyu_svalku_bliz_ketova_prodolzhaetsya_sbros_othodov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МКОУ «</a:t>
            </a:r>
            <a:r>
              <a:rPr lang="ru-RU" sz="1800" b="1" dirty="0" err="1" smtClean="0">
                <a:solidFill>
                  <a:srgbClr val="7030A0"/>
                </a:solidFill>
              </a:rPr>
              <a:t>Кетовская</a:t>
            </a:r>
            <a:r>
              <a:rPr lang="ru-RU" sz="1800" b="1" dirty="0" smtClean="0">
                <a:solidFill>
                  <a:srgbClr val="7030A0"/>
                </a:solidFill>
              </a:rPr>
              <a:t>  казённая средняя общеобразовательная школа  имени  контр-адмирала Иванова В. Ф.»</a:t>
            </a:r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8674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Экологические проблемы</a:t>
            </a:r>
          </a:p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Кетово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В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ыполнили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Ученицы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класса</a:t>
            </a:r>
          </a:p>
          <a:p>
            <a:pPr algn="l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рюшкова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льга</a:t>
            </a:r>
          </a:p>
          <a:p>
            <a:pPr algn="l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очагова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ристина </a:t>
            </a:r>
          </a:p>
          <a:p>
            <a:pPr algn="l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учитель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рылёва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                   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ариса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ихайловна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С.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Кетово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2013      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Если не заниматься уборкой мусора, </a:t>
            </a:r>
          </a:p>
          <a:p>
            <a:pPr marL="0" indent="0">
              <a:buNone/>
            </a:pPr>
            <a:r>
              <a:rPr lang="ru-RU" dirty="0" smtClean="0"/>
              <a:t>с. </a:t>
            </a:r>
            <a:r>
              <a:rPr lang="ru-RU" dirty="0" err="1" smtClean="0"/>
              <a:t>Кетово</a:t>
            </a:r>
            <a:r>
              <a:rPr lang="ru-RU" dirty="0" smtClean="0"/>
              <a:t> из населённого пункта превратится в огромную свалку. Мусор часто выбрасывают просто на улицу. Нужно чаще заниматься уборкой территорий не только на субботнике в апреле, но и следить за чистотой улиц постоянно.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и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сточники 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информации: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http://www.kurgan.ru/news_obschestvo/kuda_vyvezti_musor_na_zakrytuyu_svalku_bliz_ketova_prodolzhaetsya_sbros_othodov.html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http://www.kurgan.ru/news_obschestvo/odna_iz_nesankcionirovannyh_svalok_ketovo_mozhet_stat_poligonom_tbo.html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r>
              <a:rPr lang="ru-RU" sz="5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 </a:t>
            </a:r>
            <a:r>
              <a:rPr lang="ru-RU" sz="5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</a:t>
            </a:r>
          </a:p>
          <a:p>
            <a:endParaRPr lang="ru-RU" dirty="0" smtClean="0">
              <a:sym typeface="Wingdings" pitchFamily="2" charset="2"/>
            </a:endParaRPr>
          </a:p>
          <a:p>
            <a:pPr>
              <a:buNone/>
            </a:pPr>
            <a:endParaRPr lang="ru-RU" dirty="0" smtClean="0">
              <a:sym typeface="Wingdings" pitchFamily="2" charset="2"/>
            </a:endParaRPr>
          </a:p>
          <a:p>
            <a:endParaRPr lang="ru-RU" dirty="0" smtClean="0">
              <a:sym typeface="Wingdings" pitchFamily="2" charset="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ель: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степень бытового загрязнения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Кетово</a:t>
            </a:r>
            <a:r>
              <a:rPr lang="ru-RU" sz="2800" dirty="0" smtClean="0"/>
              <a:t>.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Выявить виды загрязнений;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территории максимального загрязнения;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мероприятия и дать рекомендации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устранению загрязнений.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 вывоза твердых бытовых отходов в селе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близлежащих территориях стоит давно, но обострилась она после решения суда о запрете сброса мусора на привычный жителям района полигон близ накопителя Чаши. Местные жители решают проблему бытового мусора кто как может. Часто это приводит к загрязнению улиц.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иды мусора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Бытовой мусор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Картон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бумага, испорченные продукты питания, пластиковые бутылки, консервные банки,  </a:t>
            </a:r>
            <a:r>
              <a:rPr lang="ru-RU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мешки…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Мусорные кучи появились в результате недобросовестного исполнения обязанностей по организации сбора и вывоза бытовых отходов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ул. Красина</a:t>
            </a:r>
            <a:endParaRPr lang="ru-RU" dirty="0"/>
          </a:p>
        </p:txBody>
      </p:sp>
      <p:pic>
        <p:nvPicPr>
          <p:cNvPr id="7" name="Содержимое 5" descr="DSCF553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Территория дороги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строительного рынка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Строительный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мусор</a:t>
            </a:r>
          </a:p>
          <a:p>
            <a:endParaRPr lang="ru-RU" dirty="0"/>
          </a:p>
        </p:txBody>
      </p:sp>
      <p:pic>
        <p:nvPicPr>
          <p:cNvPr id="4" name="Содержимое 3" descr="DSCF55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4908"/>
            <a:ext cx="4040188" cy="303122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бетон</a:t>
            </a:r>
            <a:r>
              <a:rPr lang="ru-RU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куски штукатурки, осколки кирпича, деревянные обломки, фрагменты металлических изделий, использовавшихся при работах, старые окна, двери, мелкие и более крупные части керамической плитки, куски линолеума, </a:t>
            </a:r>
            <a:r>
              <a:rPr lang="ru-RU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гипсокартон</a:t>
            </a:r>
            <a:r>
              <a:rPr lang="ru-RU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старые обои и многое 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другое….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Переулок с ул. Советской на ул. Красина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F5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57300"/>
            <a:ext cx="7467600" cy="52959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асширение зоны загрязнения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55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бытового загрязнения доходит до водоёмов и болот в черте населённого пункта.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 населения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Бытового мусора, как основного источника загрязнения,  на улицах становится больше? (да - 85%, нет - 5%, затрудняюсь ответить - 10%)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78390809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5722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Поможем родному селу!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Сентябрь-учащиеся школы собрали мусор на участках по ул. Космонавтов, </a:t>
            </a:r>
          </a:p>
          <a:p>
            <a:pPr marL="0" indent="0">
              <a:buNone/>
            </a:pPr>
            <a:r>
              <a:rPr lang="ru-RU" dirty="0" smtClean="0"/>
              <a:t>ул. Томина;</a:t>
            </a:r>
          </a:p>
          <a:p>
            <a:pPr marL="0" indent="0">
              <a:buNone/>
            </a:pPr>
            <a:r>
              <a:rPr lang="ru-RU" dirty="0" smtClean="0"/>
              <a:t>Сентябрь-работники </a:t>
            </a:r>
            <a:r>
              <a:rPr lang="ru-RU" dirty="0" err="1"/>
              <a:t>К</a:t>
            </a:r>
            <a:r>
              <a:rPr lang="ru-RU" dirty="0" err="1" smtClean="0"/>
              <a:t>етовского</a:t>
            </a:r>
            <a:r>
              <a:rPr lang="ru-RU" dirty="0" smtClean="0"/>
              <a:t> детского сада и работники Районной больницы убрали территории, примыкающие к данным учреждениям.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71" y="1676400"/>
            <a:ext cx="367392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420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363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МКОУ «Кетовская  казённая средняя общеобразовательная школа  имени  контр-адмирала Иванова В. Ф.»</vt:lpstr>
      <vt:lpstr>цель:</vt:lpstr>
      <vt:lpstr>проблема</vt:lpstr>
      <vt:lpstr>виды мусора</vt:lpstr>
      <vt:lpstr>Территория дороги у строительного рынка </vt:lpstr>
      <vt:lpstr>Переулок с ул. Советской на ул. Красина</vt:lpstr>
      <vt:lpstr>расширение зоны загрязнения</vt:lpstr>
      <vt:lpstr>опрос населения</vt:lpstr>
      <vt:lpstr>Поможем родному селу!</vt:lpstr>
      <vt:lpstr>ВЫВОД:</vt:lpstr>
      <vt:lpstr>источники информации: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Кетовская  СОШ имени  контр-адмирала В.Ф. Иванова</dc:title>
  <dc:creator>Admin</dc:creator>
  <cp:lastModifiedBy>Лиса</cp:lastModifiedBy>
  <cp:revision>26</cp:revision>
  <dcterms:created xsi:type="dcterms:W3CDTF">2013-10-30T04:40:31Z</dcterms:created>
  <dcterms:modified xsi:type="dcterms:W3CDTF">2013-11-04T18:24:25Z</dcterms:modified>
</cp:coreProperties>
</file>