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25" r:id="rId2"/>
    <p:sldId id="337" r:id="rId3"/>
    <p:sldId id="268" r:id="rId4"/>
    <p:sldId id="317" r:id="rId5"/>
    <p:sldId id="267" r:id="rId6"/>
    <p:sldId id="313" r:id="rId7"/>
    <p:sldId id="314" r:id="rId8"/>
    <p:sldId id="288" r:id="rId9"/>
    <p:sldId id="319" r:id="rId10"/>
    <p:sldId id="324" r:id="rId11"/>
    <p:sldId id="291" r:id="rId12"/>
    <p:sldId id="292" r:id="rId13"/>
    <p:sldId id="293" r:id="rId14"/>
    <p:sldId id="297" r:id="rId15"/>
    <p:sldId id="295" r:id="rId16"/>
    <p:sldId id="296" r:id="rId17"/>
    <p:sldId id="298" r:id="rId18"/>
    <p:sldId id="300" r:id="rId19"/>
    <p:sldId id="302" r:id="rId20"/>
    <p:sldId id="303" r:id="rId21"/>
    <p:sldId id="326" r:id="rId22"/>
    <p:sldId id="304" r:id="rId23"/>
    <p:sldId id="305" r:id="rId24"/>
    <p:sldId id="306" r:id="rId25"/>
    <p:sldId id="308" r:id="rId26"/>
    <p:sldId id="315" r:id="rId27"/>
    <p:sldId id="309" r:id="rId28"/>
    <p:sldId id="318" r:id="rId29"/>
    <p:sldId id="256" r:id="rId30"/>
    <p:sldId id="257" r:id="rId31"/>
    <p:sldId id="263" r:id="rId32"/>
    <p:sldId id="327" r:id="rId33"/>
    <p:sldId id="334" r:id="rId34"/>
    <p:sldId id="328" r:id="rId35"/>
    <p:sldId id="335" r:id="rId36"/>
    <p:sldId id="329" r:id="rId37"/>
    <p:sldId id="338" r:id="rId38"/>
    <p:sldId id="336" r:id="rId39"/>
    <p:sldId id="331" r:id="rId40"/>
    <p:sldId id="332" r:id="rId41"/>
    <p:sldId id="287" r:id="rId42"/>
    <p:sldId id="322" r:id="rId43"/>
    <p:sldId id="323" r:id="rId44"/>
    <p:sldId id="321" r:id="rId45"/>
    <p:sldId id="339" r:id="rId46"/>
    <p:sldId id="340" r:id="rId47"/>
    <p:sldId id="33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391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4122-51D3-426E-A14B-79DF595EECD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C3A9-E430-4511-9E95-29D619760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C3A9-E430-4511-9E95-29D619760E7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C3A9-E430-4511-9E95-29D619760E7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56;&#1054;&#1050;,%20&#1082;&#1086;&#1085;&#1082;&#1091;&#1088;&#1089;.%20&#1047;&#1074;&#1091;&#1082;&#1080;\&#1055;&#1086;&#1081;&#1076;&#1091;%20&#1083;&#1100;%20&#1103;,%20&#1074;&#1099;&#1081;&#1076;&#1091;%20&#1083;&#1100;%20&#1103;%20&#1076;&#1072;...%20&#1054;&#1088;&#1082;&#1077;&#1089;&#1090;&#1088;%20&#1085;&#1072;&#1088;&#1086;&#1076;&#1085;&#1099;&#1093;%20&#1080;&#1085;&#1089;&#1090;&#1088;.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56;&#1054;&#1050;,%20&#1082;&#1086;&#1085;&#1082;&#1091;&#1088;&#1089;.%20&#1047;&#1074;&#1091;&#1082;&#1080;\&#1063;&#1072;&#1081;&#1082;&#1086;&#1074;&#1089;&#1082;&#1080;&#1081;-&#1058;&#1072;&#1085;&#1077;&#1094;%20&#1084;&#1072;&#1083;&#1077;&#1085;&#1100;&#1082;&#1080;&#1093;%20&#1083;&#1077;&#1073;&#1077;&#1076;&#1077;&#1081;.mp3" TargetMode="Externa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bPvutAFK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56;&#1054;&#1050;,%20&#1082;&#1086;&#1085;&#1082;&#1091;&#1088;&#1089;.%20&#1047;&#1074;&#1091;&#1082;&#1080;\&#1040;&#1093;,%20&#1074;&#1099;%20&#1089;&#1077;&#1085;&#1080;.%20&#1054;&#1088;&#1082;&#1077;&#1089;&#1090;&#1088;%20&#1085;&#1072;&#1088;&#1086;&#1076;.%20&#1080;&#1085;&#1089;&#1090;&#1088;&#1091;&#1084;&#1077;&#1085;&#1090;&#1086;&#1074;..mp3" TargetMode="Externa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2928" cy="259228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560840" cy="158417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Вербицкая О.А.,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Школа-интернат № 11.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г.Шадринск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www.fastiv.biz/sites/default/files/muz_ke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583" y="3573016"/>
            <a:ext cx="1733970" cy="30963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3690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ФОРТЕПИАНО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headingley-pianos.co.uk/img/bigs/yam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345" y="188640"/>
            <a:ext cx="6558689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iannakidis.gr/gallery/image/4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7992888" cy="11521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РОЯЛЬ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dpg.kz/sites/default/files/l27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368" y="1844824"/>
            <a:ext cx="5362509" cy="4869160"/>
          </a:xfrm>
          <a:prstGeom prst="rect">
            <a:avLst/>
          </a:prstGeom>
          <a:noFill/>
        </p:spPr>
      </p:pic>
      <p:pic>
        <p:nvPicPr>
          <p:cNvPr id="32772" name="Picture 4" descr="http://www.iskra-kungur.ru/uploads/posts/2010-10/1287040049_roy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837" y="188640"/>
            <a:ext cx="376499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73536" cy="2160240"/>
          </a:xfrm>
        </p:spPr>
        <p:txBody>
          <a:bodyPr/>
          <a:lstStyle/>
          <a:p>
            <a:r>
              <a:rPr lang="ru-RU" dirty="0" smtClean="0"/>
              <a:t>					  </a:t>
            </a:r>
            <a:r>
              <a:rPr lang="ru-RU" sz="4400" dirty="0" smtClean="0">
                <a:solidFill>
                  <a:srgbClr val="FF0000"/>
                </a:solidFill>
              </a:rPr>
              <a:t>ОРГАН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www.bogoslov.ru/data/173/395/1234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52925" cy="6191250"/>
          </a:xfrm>
          <a:prstGeom prst="rect">
            <a:avLst/>
          </a:prstGeom>
          <a:noFill/>
        </p:spPr>
      </p:pic>
      <p:pic>
        <p:nvPicPr>
          <p:cNvPr id="5" name="Picture 2" descr="http://img01.chitalnya.ru/upload2/362/59790021739900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14056" cy="41502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		</a:t>
            </a:r>
            <a:r>
              <a:rPr lang="ru-RU" sz="4400" dirty="0" smtClean="0">
                <a:solidFill>
                  <a:srgbClr val="FF0000"/>
                </a:solidFill>
              </a:rPr>
              <a:t>СКРИПКА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s006.radikal.ru/i215/1103/5a/1661303652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333875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01528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				</a:t>
            </a:r>
            <a:r>
              <a:rPr lang="ru-RU" sz="4400" dirty="0" smtClean="0">
                <a:solidFill>
                  <a:srgbClr val="FF0000"/>
                </a:solidFill>
              </a:rPr>
              <a:t>       ГИТАРА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www.argo-n.ru/upload/normal/127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4248473" cy="64566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www.regional.com.ua/data/uploaded/88f8da94-6c8e-4bdf-aacf-b83d0950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6451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363272" cy="10938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БАЛАЛАЙКА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prikol.ru/wp-content/uploads/2011/06/Ekstremistskaya-balalaik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08512" cy="4608512"/>
          </a:xfrm>
          <a:prstGeom prst="rect">
            <a:avLst/>
          </a:prstGeom>
          <a:noFill/>
        </p:spPr>
      </p:pic>
      <p:pic>
        <p:nvPicPr>
          <p:cNvPr id="26628" name="Picture 4" descr="http://www.marpravda.ru/content/marpravda/pics/news/091110-09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2562225"/>
            <a:ext cx="4467225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208912" cy="136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ДУДОЧКА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i029.radikal.ru/0911/04/019c53cb1c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5496"/>
            <a:ext cx="6432715" cy="4824536"/>
          </a:xfrm>
          <a:prstGeom prst="rect">
            <a:avLst/>
          </a:prstGeom>
          <a:noFill/>
        </p:spPr>
      </p:pic>
      <p:pic>
        <p:nvPicPr>
          <p:cNvPr id="5" name="Picture 2" descr="http://catalog.karelia.ru/kalevala/images2/0101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410" y="2924944"/>
            <a:ext cx="538559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73536" cy="11818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ТРУБА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http://deputysusie.homestead.com/970801_2943_1043_oslp_800x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4449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названия  некоторых муз. инструментов, их внешний вид, звучание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отличать один инструмент от другого, делить их на группы, а так же пользоваться на уроках музыки Интернетом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064896" cy="136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ЛОЖКИ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 descr="http://guitarmall.ru/images/base/guitar9900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762500" cy="3476626"/>
          </a:xfrm>
          <a:prstGeom prst="rect">
            <a:avLst/>
          </a:prstGeom>
          <a:noFill/>
        </p:spPr>
      </p:pic>
      <p:pic>
        <p:nvPicPr>
          <p:cNvPr id="65540" name="Picture 4" descr="http://img1.liveinternet.ru/images/attach/c/2/74/403/74403183_arm99004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083324" cy="38124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www.fap.ru/trans/8654/photo_08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287883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7032"/>
            <a:ext cx="8172400" cy="151216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ТРЕЩОТКИ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www.yellow-hill.ru/published/publicdata/GBXYELLO6DC/attachments/SC/products_pictures/treschetka_businki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75839" cy="2808312"/>
          </a:xfrm>
          <a:prstGeom prst="rect">
            <a:avLst/>
          </a:prstGeom>
          <a:noFill/>
        </p:spPr>
      </p:pic>
      <p:pic>
        <p:nvPicPr>
          <p:cNvPr id="21506" name="Picture 2" descr="http://www.elephant.ru/images/toys/151/217T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351" y="188640"/>
            <a:ext cx="4314649" cy="2664296"/>
          </a:xfrm>
          <a:prstGeom prst="rect">
            <a:avLst/>
          </a:prstGeom>
          <a:noFill/>
        </p:spPr>
      </p:pic>
      <p:pic>
        <p:nvPicPr>
          <p:cNvPr id="21507" name="Рисунок 1" descr="http://www.price-altai.ru/uploads/370000/500/370528/p162tvfsqj9djdgu9siub91sj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3"/>
            <a:ext cx="5364088" cy="37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25144"/>
            <a:ext cx="7787208" cy="13098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БАРАБАН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www.euroigrushka.ru/upload/page_id_2483/i_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949" y="2564904"/>
            <a:ext cx="4050051" cy="3861048"/>
          </a:xfrm>
          <a:prstGeom prst="rect">
            <a:avLst/>
          </a:prstGeom>
          <a:noFill/>
        </p:spPr>
      </p:pic>
      <p:pic>
        <p:nvPicPr>
          <p:cNvPr id="20482" name="Picture 2" descr="http://img12.nnm.ru/0/0/5/1/b/f12240d0411cac082772aa8c1bf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5436096" cy="54360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08912" cy="12241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БУБЕН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mus-combinat.ru/i/shop/small_126899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008779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461568" cy="14698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ТРЕУГОЛЬНИК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www.nn.ru/data/forum/images/2011-03/32494490-004uc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32656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		    </a:t>
            </a:r>
            <a:r>
              <a:rPr lang="ru-RU" sz="4400" dirty="0" smtClean="0">
                <a:solidFill>
                  <a:srgbClr val="FF0000"/>
                </a:solidFill>
              </a:rPr>
              <a:t>АРФА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kita.com.ua/uploads/tiny_mce/loadimg/th_653b7f0dd3c015b76f685f8573d66c65.jpg?hash=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5966" cy="6021288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8/102/422/10242276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62" y="-531440"/>
            <a:ext cx="499255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632848" cy="1008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ГУСЛИ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www.eurosuvenir.ru/products_pictures/gusli_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</p:spPr>
      </p:pic>
      <p:pic>
        <p:nvPicPr>
          <p:cNvPr id="5" name="Picture 2" descr="http://trans-m-radio.com/wp-content/uploads/2012/12/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36576"/>
            <a:ext cx="4716016" cy="33214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img-fotki.yandex.ru/get/41/salairra.1c/0_19fed_b595f24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СИНТЕЗАТОР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tatic.musiciansfriend.com/derivates/18/001/341/619/DV016_Jpg_Large_706175_on_stand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210266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АККОРДЕОН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nemokamiskelbimai.lt/upload/skelbimai/big/2012-09/77215-muzikanto-paslaugo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beat.com.ua/images/CASIO%20CTK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4770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9080"/>
            <a:ext cx="8460432" cy="136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МЕТАЛЛОФОН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ocenil.ru/photos/marek-metallofon-12-t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6430"/>
          </a:xfrm>
          <a:prstGeom prst="rect">
            <a:avLst/>
          </a:prstGeom>
          <a:noFill/>
        </p:spPr>
      </p:pic>
      <p:pic>
        <p:nvPicPr>
          <p:cNvPr id="5" name="Picture 2" descr="http://www.ljplus.ru/img4/s/t/stich_koenig/103147_w640_h640_p100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272808" cy="4824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группы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клавишные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струнные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духовые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ударные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111872" cy="45479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народные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инструменты </a:t>
            </a:r>
          </a:p>
          <a:p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 симфонического оркестра</a:t>
            </a: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039864" cy="37559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Инструменты народного оркестра </a:t>
            </a:r>
          </a:p>
          <a:p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ойду ль я, выйду ль я да... Оркестр народных инст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400506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sz="3200" dirty="0" smtClean="0"/>
              <a:t>П.И. Чайковский</a:t>
            </a:r>
            <a:br>
              <a:rPr lang="ru-RU" sz="3200" dirty="0" smtClean="0"/>
            </a:br>
            <a:r>
              <a:rPr lang="ru-RU" sz="3200" dirty="0" smtClean="0"/>
              <a:t>                       </a:t>
            </a:r>
            <a:r>
              <a:rPr lang="ru-RU" sz="2700" dirty="0" smtClean="0"/>
              <a:t>«Танец маленьких  							лебедей»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136904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 симфонического оркестра</a:t>
            </a: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Чайковский-Танец маленьких лебед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84368" y="5589240"/>
            <a:ext cx="648072" cy="648072"/>
          </a:xfrm>
          <a:prstGeom prst="rect">
            <a:avLst/>
          </a:prstGeom>
        </p:spPr>
      </p:pic>
      <p:pic>
        <p:nvPicPr>
          <p:cNvPr id="7" name="Picture 2" descr="http://www.koipkro.kostroma.ru/Buy/School_01/DocLib44/_w/%D0%A7%D0%B0%D0%B9%D0%BA%D0%BE%D0%B2%D1%81%D0%BA%D0%B8%D0%B9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2592288" cy="38455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7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электрические 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электрогитара, синтезатор и др.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111872" cy="45479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народные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инструменты </a:t>
            </a:r>
          </a:p>
          <a:p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 симфонического оркестра</a:t>
            </a: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272808" cy="4824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группы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клавишные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струнные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духовые</a:t>
            </a:r>
          </a:p>
          <a:p>
            <a:pPr algn="just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ударные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352928" cy="864096"/>
          </a:xfrm>
        </p:spPr>
        <p:txBody>
          <a:bodyPr>
            <a:normAutofit fontScale="90000"/>
          </a:bodyPr>
          <a:lstStyle/>
          <a:p>
            <a: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http://www.youtube.com/watch?v=RbPvutAFKbs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3521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 В ИНТЕРНЕТ!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Смотрим, слушаем, как звучат музыкальные инструменты по отдельности?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776864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ГАРМОШКА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www.obges.net/sites/default/files/event_images/full_1222867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356309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3737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(работа в парах):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найти с помощью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звучание любого муз. инструмента! (видео или аудио)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27584" y="620689"/>
            <a:ext cx="7488832" cy="56183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Рояль с баяном подружились и навсегда объединились.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ты названье угадаешь - содружество мехов и клавиш?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(аккордеон)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Ой, звенит она, звенит, всех игрою веселит,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всего-то три струны ей для музыки нужны.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такая? Отгадай-ка! Ну, конечно…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(балалайка)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оркестре всем поможет? Сложный ритм стучать он может.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 любой из разных стран! Кто же это?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(барабан)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71600" y="-38253"/>
            <a:ext cx="7200800" cy="6901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рубашка в складку, любит он плясать в присядку.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и пляшет, и поёт – если в руки попадёт.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пуговиц на нём с перламутровым огнём.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Весельчак, а не буян. Голосистый мой …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(баян)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струнный инструмент зазвенит в любой момент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сцене в лучшем зале, и в походе на привале.                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(гитара)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девушка запела, и в зале словно посветлело.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Скользит мелодия так гибко. Затихло всё: играет…             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(скрипка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71600" y="597080"/>
            <a:ext cx="7344816" cy="45166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Звучит сигнал, на бой зовёт!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Вставай, солдат, она поёт!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(труба)</a:t>
            </a: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не каждая включает партитура,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 геометрии я важная фигура!   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(треугольник)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Деревянные пластинки, разноцветные картинки,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Стучат, звенят – плясать велят!                                                 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(трещотки)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ИТОГИ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764704"/>
            <a:ext cx="80648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узнали на уроке?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Чему вы учились сегодня?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муз. инструменты можете перечислить?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какие группы можно поделить инструменты?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понравилось, запомнилось вам больше всего?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Поднимите руку те, у кого были трудности на уроке? Какие?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Поднимите руку те, кому захотелось  научиться играть на музыкальных инструментах? Почему?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пригодятся эти знания в жизни?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Если понравился урок – похлопайте себе в ладоши!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37444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Самооценка</a:t>
            </a:r>
          </a:p>
          <a:p>
            <a:pPr lvl="0"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Оценка товарищей</a:t>
            </a:r>
          </a:p>
          <a:p>
            <a:pPr lvl="0"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Оценка учителя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  <p:pic>
        <p:nvPicPr>
          <p:cNvPr id="24578" name="Picture 2" descr="http://www.fastiv.biz/sites/default/files/muz_ke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492896"/>
            <a:ext cx="2133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sz="3600" dirty="0" smtClean="0">
                <a:solidFill>
                  <a:srgbClr val="FF0000"/>
                </a:solidFill>
              </a:rPr>
              <a:t>: </a:t>
            </a:r>
            <a:endParaRPr lang="ru-RU" sz="3600" dirty="0" smtClean="0"/>
          </a:p>
          <a:p>
            <a:pPr lvl="0" algn="ctr">
              <a:buNone/>
            </a:pPr>
            <a:endParaRPr lang="ru-RU" sz="3600" dirty="0" smtClean="0"/>
          </a:p>
          <a:p>
            <a:pPr lvl="0">
              <a:buNone/>
            </a:pP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70C0"/>
                </a:solidFill>
              </a:rPr>
              <a:t>нарисовать любой понравившийся вам музыкальный инструмент и подписать его</a:t>
            </a:r>
          </a:p>
          <a:p>
            <a:endParaRPr lang="ru-RU" sz="3600" dirty="0"/>
          </a:p>
        </p:txBody>
      </p:sp>
      <p:pic>
        <p:nvPicPr>
          <p:cNvPr id="23554" name="Picture 2" descr="http://www.fastiv.biz/sites/default/files/muz_ke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56992"/>
            <a:ext cx="1678293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787208" cy="3809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just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just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свидания! </a:t>
            </a:r>
          </a:p>
        </p:txBody>
      </p:sp>
      <p:pic>
        <p:nvPicPr>
          <p:cNvPr id="4" name="Ах, вы сени. Оркестр народ. инструментов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229200"/>
            <a:ext cx="576064" cy="576064"/>
          </a:xfrm>
          <a:prstGeom prst="rect">
            <a:avLst/>
          </a:prstGeom>
        </p:spPr>
      </p:pic>
      <p:pic>
        <p:nvPicPr>
          <p:cNvPr id="22530" name="Picture 2" descr="http://www.fastiv.biz/sites/default/files/muz_ke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336">
            <a:off x="5891490" y="981326"/>
            <a:ext cx="2537347" cy="45309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www.posterlux.ru/new/4/big/muzika_instrumenti/posterlux-muzika_instrumenti-os34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92" y="-531440"/>
            <a:ext cx="7732240" cy="7732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19256" cy="12378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ГУБНАЯ ГАРМОШКА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g-fotki.yandex.ru/get/5505/ilmory.c/0_5514e_2360ba7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864582" cy="35901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images.miretail.com/products/optionLarge/Suzuki/DV016_Jpg_Large_583571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68750" cy="426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БАЯН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mail.guitarmall.ru/images/base/musicmail99001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37249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z2.d.sdska.ru/2-z2-87993e32-48f0-471f-9d6b-f863c1bc06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5774259" cy="3816424"/>
          </a:xfrm>
          <a:prstGeom prst="rect">
            <a:avLst/>
          </a:prstGeom>
          <a:noFill/>
        </p:spPr>
      </p:pic>
      <p:pic>
        <p:nvPicPr>
          <p:cNvPr id="5" name="Picture 2" descr="http://nokautimg4.pl/p-76-d7-76d73128a317c08c144bf8c74ed4934d500x500/weltmeister-70-96-iii-5-3-akordeon-guzikow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</TotalTime>
  <Words>375</Words>
  <Application>Microsoft Office PowerPoint</Application>
  <PresentationFormat>Экран (4:3)</PresentationFormat>
  <Paragraphs>134</Paragraphs>
  <Slides>47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Аспект</vt:lpstr>
      <vt:lpstr>МУЗЫКАЛЬНЫЕ ИНСТРУМЕНТЫ</vt:lpstr>
      <vt:lpstr>Слайд 2</vt:lpstr>
      <vt:lpstr>АККОРДЕОН</vt:lpstr>
      <vt:lpstr>ГАРМОШКА</vt:lpstr>
      <vt:lpstr>Слайд 5</vt:lpstr>
      <vt:lpstr>ГУБНАЯ ГАРМОШКА</vt:lpstr>
      <vt:lpstr>Слайд 7</vt:lpstr>
      <vt:lpstr>БАЯН</vt:lpstr>
      <vt:lpstr>Слайд 9</vt:lpstr>
      <vt:lpstr>ФОРТЕПИАНО</vt:lpstr>
      <vt:lpstr>Слайд 11</vt:lpstr>
      <vt:lpstr>РОЯЛЬ</vt:lpstr>
      <vt:lpstr>       ОРГАН</vt:lpstr>
      <vt:lpstr>     СКРИПКА</vt:lpstr>
      <vt:lpstr>           ГИТАРА</vt:lpstr>
      <vt:lpstr>Слайд 16</vt:lpstr>
      <vt:lpstr>БАЛАЛАЙКА</vt:lpstr>
      <vt:lpstr>ДУДОЧКА</vt:lpstr>
      <vt:lpstr>ТРУБА</vt:lpstr>
      <vt:lpstr>ЛОЖКИ</vt:lpstr>
      <vt:lpstr>Слайд 21</vt:lpstr>
      <vt:lpstr>ТРЕЩОТКИ</vt:lpstr>
      <vt:lpstr>БАРАБАН</vt:lpstr>
      <vt:lpstr>БУБЕН</vt:lpstr>
      <vt:lpstr>ТРЕУГОЛЬНИК</vt:lpstr>
      <vt:lpstr>         АРФА</vt:lpstr>
      <vt:lpstr>ГУСЛИ</vt:lpstr>
      <vt:lpstr>Слайд 28</vt:lpstr>
      <vt:lpstr>Слайд 29</vt:lpstr>
      <vt:lpstr>Слайд 30</vt:lpstr>
      <vt:lpstr>МЕТАЛЛОФОН</vt:lpstr>
      <vt:lpstr>Слайд 32</vt:lpstr>
      <vt:lpstr>Слайд 33</vt:lpstr>
      <vt:lpstr>Слайд 34</vt:lpstr>
      <vt:lpstr>   П.И. Чайковский                        «Танец маленьких         лебедей»</vt:lpstr>
      <vt:lpstr>Слайд 36</vt:lpstr>
      <vt:lpstr>Слайд 37</vt:lpstr>
      <vt:lpstr>Слайд 38</vt:lpstr>
      <vt:lpstr>   http://www.youtube.com/watch?v=RbPvutAFKbs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NVN</dc:creator>
  <cp:lastModifiedBy>км</cp:lastModifiedBy>
  <cp:revision>40</cp:revision>
  <dcterms:created xsi:type="dcterms:W3CDTF">2013-11-08T03:48:08Z</dcterms:created>
  <dcterms:modified xsi:type="dcterms:W3CDTF">2013-11-09T16:11:21Z</dcterms:modified>
</cp:coreProperties>
</file>