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3" r:id="rId3"/>
    <p:sldId id="259" r:id="rId4"/>
    <p:sldId id="290" r:id="rId5"/>
    <p:sldId id="281" r:id="rId6"/>
    <p:sldId id="285" r:id="rId7"/>
    <p:sldId id="267" r:id="rId8"/>
    <p:sldId id="262" r:id="rId9"/>
    <p:sldId id="261" r:id="rId10"/>
    <p:sldId id="287" r:id="rId11"/>
    <p:sldId id="288" r:id="rId12"/>
    <p:sldId id="289" r:id="rId13"/>
    <p:sldId id="296" r:id="rId14"/>
    <p:sldId id="297" r:id="rId15"/>
    <p:sldId id="264" r:id="rId16"/>
    <p:sldId id="291" r:id="rId17"/>
    <p:sldId id="292" r:id="rId18"/>
    <p:sldId id="298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E37E-CABA-4679-8E1D-91B0A8404D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A594-AA55-4993-985B-337BFB770B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3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50B8-2CF4-4786-97CC-D1AB54B835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8AB4-A122-47C8-A5E8-AD762D4DD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2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4229-CB58-4FD9-950A-2BD23DCC40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4432-1153-4CC9-B997-A6120A8F15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3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0677-4D59-4ACA-B6B4-37E9A1FE35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C8D2-BF91-4118-8E46-579B3B62CD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05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B344-DE68-44ED-BFB7-D8203137C2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8162-1BFA-461E-B531-E4619ACA3B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9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DFCE5-0517-4D99-9CE0-435916F4A5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C526-0E92-47DD-BF0D-87B8B2B058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35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F063-FAD7-450D-8E00-096E825865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FF2F-7536-48B1-B21B-2EA1C18813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02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18C7-3493-4B17-8FEE-4FB947087E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0292-5A14-4CE3-B13C-E0F961A326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9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391B-B335-4DEE-9B4A-78A1F0DBCD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127E-C419-42D9-96B3-48C4EA2645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93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139C-4AA1-40F0-B0D5-CC23982AA3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2275-EF35-4BB0-B0D2-E86ABEF48E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73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3148-E9FD-4602-8167-C31E4180B8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0B1A-68FF-4194-B87F-6C2184C0E2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1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FBCF7-7F5F-4D52-935C-6F68C27B13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8E6096-A395-4F35-BFCD-E8DA22CBA7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ru-RU" sz="96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Урок </a:t>
            </a:r>
            <a:br>
              <a:rPr lang="ru-RU" sz="96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96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русского языка </a:t>
            </a:r>
            <a:br>
              <a:rPr lang="ru-RU" sz="96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8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 класс</a:t>
            </a:r>
            <a:endParaRPr lang="ru-RU" sz="8800"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1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29801" cy="3672408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sz="138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Сказочник</a:t>
            </a: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&amp;Bcy;&amp;lcy;&amp;acy;&amp;gcy;&amp;ocy;&amp;dcy;&amp;acy;&amp;rcy;&amp;yucy;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38" y="5301208"/>
            <a:ext cx="2221991" cy="15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1922" y="1556792"/>
            <a:ext cx="4014877" cy="4569371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</a:pPr>
            <a:r>
              <a:rPr lang="ru-RU" sz="60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Корней</a:t>
            </a:r>
          </a:p>
          <a:p>
            <a:pPr marL="0" lvl="0" indent="0" algn="ctr" fontAlgn="auto">
              <a:spcAft>
                <a:spcPts val="0"/>
              </a:spcAft>
              <a:buNone/>
            </a:pPr>
            <a:r>
              <a:rPr lang="ru-RU" sz="60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Иванович </a:t>
            </a:r>
          </a:p>
          <a:p>
            <a:pPr marL="0" lvl="0" indent="0" algn="ctr" fontAlgn="auto">
              <a:spcAft>
                <a:spcPts val="0"/>
              </a:spcAft>
              <a:buNone/>
            </a:pPr>
            <a:r>
              <a:rPr lang="ru-RU" sz="60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Чуковский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72"/>
            <a:ext cx="4671923" cy="68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3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5527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4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ree-lancers.net/posted_files/NCD55A4BBB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5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ikhoretsk.rujazi.com/images/classified/259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120680" cy="683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sz="8000" b="1" dirty="0">
                <a:solidFill>
                  <a:srgbClr val="002060"/>
                </a:solidFill>
              </a:rPr>
              <a:t>Одеяло …, </a:t>
            </a:r>
            <a:br>
              <a:rPr lang="ru-RU" sz="8000" b="1" dirty="0">
                <a:solidFill>
                  <a:srgbClr val="002060"/>
                </a:solidFill>
              </a:rPr>
            </a:br>
            <a:r>
              <a:rPr lang="ru-RU" sz="8000" b="1" dirty="0">
                <a:solidFill>
                  <a:srgbClr val="002060"/>
                </a:solidFill>
              </a:rPr>
              <a:t>… простыня,</a:t>
            </a:r>
            <a:br>
              <a:rPr lang="ru-RU" sz="8000" b="1" dirty="0">
                <a:solidFill>
                  <a:srgbClr val="002060"/>
                </a:solidFill>
              </a:rPr>
            </a:br>
            <a:r>
              <a:rPr lang="ru-RU" sz="8000" b="1" dirty="0">
                <a:solidFill>
                  <a:srgbClr val="002060"/>
                </a:solidFill>
              </a:rPr>
              <a:t>И подушка, как лягушка,</a:t>
            </a:r>
            <a:br>
              <a:rPr lang="ru-RU" sz="8000" b="1" dirty="0">
                <a:solidFill>
                  <a:srgbClr val="002060"/>
                </a:solidFill>
              </a:rPr>
            </a:br>
            <a:r>
              <a:rPr lang="ru-RU" sz="8000" b="1" dirty="0">
                <a:solidFill>
                  <a:srgbClr val="002060"/>
                </a:solidFill>
              </a:rPr>
              <a:t>… от меня.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8800" b="1" dirty="0">
                <a:solidFill>
                  <a:srgbClr val="002060"/>
                </a:solidFill>
              </a:rPr>
              <a:t>Уб</a:t>
            </a:r>
            <a:r>
              <a:rPr lang="ru-RU" sz="8800" b="1" u="sng" dirty="0">
                <a:solidFill>
                  <a:srgbClr val="FF0000"/>
                </a:solidFill>
              </a:rPr>
              <a:t>е</a:t>
            </a:r>
            <a:r>
              <a:rPr lang="ru-RU" sz="8800" b="1" dirty="0">
                <a:solidFill>
                  <a:srgbClr val="002060"/>
                </a:solidFill>
              </a:rPr>
              <a:t>жал</a:t>
            </a:r>
            <a:r>
              <a:rPr lang="ru-RU" sz="8800" b="1" dirty="0">
                <a:solidFill>
                  <a:srgbClr val="FF0000"/>
                </a:solidFill>
              </a:rPr>
              <a:t>о</a:t>
            </a:r>
            <a:r>
              <a:rPr lang="ru-RU" sz="8800" b="1" dirty="0">
                <a:solidFill>
                  <a:srgbClr val="002060"/>
                </a:solidFill>
              </a:rPr>
              <a:t>, ул</a:t>
            </a:r>
            <a:r>
              <a:rPr lang="ru-RU" sz="8800" b="1" u="sng" dirty="0">
                <a:solidFill>
                  <a:srgbClr val="FF0000"/>
                </a:solidFill>
              </a:rPr>
              <a:t>е</a:t>
            </a:r>
            <a:r>
              <a:rPr lang="ru-RU" sz="8800" b="1" dirty="0">
                <a:solidFill>
                  <a:srgbClr val="002060"/>
                </a:solidFill>
              </a:rPr>
              <a:t>тела, уск</a:t>
            </a:r>
            <a:r>
              <a:rPr lang="ru-RU" sz="8800" b="1" u="sng" dirty="0">
                <a:solidFill>
                  <a:srgbClr val="FF0000"/>
                </a:solidFill>
              </a:rPr>
              <a:t>а</a:t>
            </a:r>
            <a:r>
              <a:rPr lang="ru-RU" sz="8800" b="1" dirty="0">
                <a:solidFill>
                  <a:srgbClr val="002060"/>
                </a:solidFill>
              </a:rPr>
              <a:t>кала.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sz="11500" b="1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Работа в группах</a:t>
            </a:r>
            <a:endParaRPr lang="ru-RU" sz="11500" b="1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247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show.ru/wp-content/gallery/orogonalnie_dopolneniya/tropich%20babochki/tropich%20babochk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412776"/>
            <a:ext cx="7848872" cy="5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lker.com/cliparts/3/d/5/a/12379156061071635639johnny_automatic_butterfly_3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9171">
            <a:off x="4717744" y="508961"/>
            <a:ext cx="4447328" cy="29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ru-RU" sz="115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Что такое </a:t>
            </a:r>
            <a:br>
              <a:rPr lang="ru-RU" sz="115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15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глагол?</a:t>
            </a:r>
            <a:endParaRPr lang="ru-RU" sz="40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4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dirty="0" err="1">
                <a:solidFill>
                  <a:srgbClr val="002060"/>
                </a:solidFill>
                <a:ea typeface="+mj-ea"/>
                <a:cs typeface="+mj-cs"/>
              </a:rPr>
              <a:t>б.жать</a:t>
            </a:r>
            <a:r>
              <a:rPr lang="ru-RU" sz="9600" b="1" dirty="0">
                <a:solidFill>
                  <a:srgbClr val="002060"/>
                </a:solidFill>
                <a:ea typeface="+mj-ea"/>
                <a:cs typeface="+mj-cs"/>
              </a:rPr>
              <a:t>,</a:t>
            </a:r>
            <a:r>
              <a:rPr lang="en-US" sz="96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a typeface="+mj-ea"/>
                <a:cs typeface="+mj-cs"/>
              </a:rPr>
              <a:t>блю.ца</a:t>
            </a:r>
            <a:r>
              <a:rPr lang="ru-RU" sz="9600" b="1" dirty="0">
                <a:solidFill>
                  <a:srgbClr val="002060"/>
                </a:solidFill>
                <a:ea typeface="+mj-ea"/>
                <a:cs typeface="+mj-cs"/>
              </a:rPr>
              <a:t>, </a:t>
            </a:r>
            <a:r>
              <a:rPr lang="ru-RU" sz="9600" b="1" dirty="0" err="1">
                <a:solidFill>
                  <a:srgbClr val="002060"/>
                </a:solidFill>
                <a:ea typeface="+mj-ea"/>
                <a:cs typeface="+mj-cs"/>
              </a:rPr>
              <a:t>гл.за</a:t>
            </a:r>
            <a:r>
              <a:rPr lang="ru-RU" sz="9600" b="1" dirty="0">
                <a:solidFill>
                  <a:srgbClr val="002060"/>
                </a:solidFill>
                <a:ea typeface="+mj-ea"/>
                <a:cs typeface="+mj-cs"/>
              </a:rPr>
              <a:t>, </a:t>
            </a:r>
            <a:r>
              <a:rPr lang="ru-RU" sz="9600" b="1" dirty="0" err="1">
                <a:solidFill>
                  <a:srgbClr val="002060"/>
                </a:solidFill>
                <a:ea typeface="+mj-ea"/>
                <a:cs typeface="+mj-cs"/>
              </a:rPr>
              <a:t>доро.ка</a:t>
            </a:r>
            <a:r>
              <a:rPr lang="ru-RU" sz="9600" b="1" dirty="0">
                <a:solidFill>
                  <a:srgbClr val="002060"/>
                </a:solidFill>
                <a:ea typeface="+mj-ea"/>
                <a:cs typeface="+mj-cs"/>
              </a:rPr>
              <a:t>,</a:t>
            </a:r>
            <a:br>
              <a:rPr lang="ru-RU" sz="9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9600" b="1" dirty="0" err="1">
                <a:solidFill>
                  <a:srgbClr val="002060"/>
                </a:solidFill>
                <a:ea typeface="+mj-ea"/>
                <a:cs typeface="+mj-cs"/>
              </a:rPr>
              <a:t>к.за</a:t>
            </a:r>
            <a:r>
              <a:rPr lang="ru-RU" sz="9600" b="1" dirty="0">
                <a:solidFill>
                  <a:srgbClr val="002060"/>
                </a:solidFill>
                <a:ea typeface="+mj-ea"/>
                <a:cs typeface="+mj-cs"/>
              </a:rPr>
              <a:t>, </a:t>
            </a:r>
            <a:r>
              <a:rPr lang="ru-RU" sz="9600" b="1" dirty="0" err="1">
                <a:solidFill>
                  <a:srgbClr val="002060"/>
                </a:solidFill>
                <a:ea typeface="+mj-ea"/>
                <a:cs typeface="+mj-cs"/>
              </a:rPr>
              <a:t>сла.кий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u="sng" dirty="0">
                <a:solidFill>
                  <a:srgbClr val="002060"/>
                </a:solidFill>
              </a:rPr>
              <a:t>Проверьте!</a:t>
            </a:r>
            <a:endParaRPr lang="ru-RU" sz="4800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600400" cy="4709120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</a:pPr>
            <a:r>
              <a:rPr lang="ru-RU" sz="8000" b="1" dirty="0">
                <a:solidFill>
                  <a:srgbClr val="002060"/>
                </a:solidFill>
              </a:rPr>
              <a:t>гл</a:t>
            </a:r>
            <a:r>
              <a:rPr lang="ru-RU" sz="8000" b="1" u="sng" dirty="0">
                <a:solidFill>
                  <a:srgbClr val="FF0000"/>
                </a:solidFill>
              </a:rPr>
              <a:t>а</a:t>
            </a:r>
            <a:r>
              <a:rPr lang="ru-RU" sz="8000" b="1" dirty="0">
                <a:solidFill>
                  <a:srgbClr val="002060"/>
                </a:solidFill>
              </a:rPr>
              <a:t>за</a:t>
            </a:r>
          </a:p>
          <a:p>
            <a:pPr marL="0" lvl="0" indent="0" algn="ctr" fontAlgn="auto">
              <a:spcAft>
                <a:spcPts val="0"/>
              </a:spcAft>
              <a:buNone/>
            </a:pPr>
            <a:r>
              <a:rPr lang="ru-RU" sz="8000" b="1" dirty="0">
                <a:solidFill>
                  <a:srgbClr val="002060"/>
                </a:solidFill>
              </a:rPr>
              <a:t>к</a:t>
            </a:r>
            <a:r>
              <a:rPr lang="ru-RU" sz="8000" b="1" u="sng" dirty="0">
                <a:solidFill>
                  <a:srgbClr val="FF0000"/>
                </a:solidFill>
              </a:rPr>
              <a:t>о</a:t>
            </a:r>
            <a:r>
              <a:rPr lang="ru-RU" sz="8000" b="1" dirty="0">
                <a:solidFill>
                  <a:srgbClr val="002060"/>
                </a:solidFill>
              </a:rPr>
              <a:t>за</a:t>
            </a:r>
            <a:endParaRPr lang="ru-RU" sz="8000" dirty="0">
              <a:solidFill>
                <a:srgbClr val="002060"/>
              </a:solidFill>
            </a:endParaRPr>
          </a:p>
          <a:p>
            <a:pPr marL="0" lvl="0" indent="0" algn="ctr" fontAlgn="auto">
              <a:spcAft>
                <a:spcPts val="0"/>
              </a:spcAft>
              <a:buNone/>
            </a:pPr>
            <a:r>
              <a:rPr lang="ru-RU" sz="8000" b="1" dirty="0">
                <a:solidFill>
                  <a:srgbClr val="002060"/>
                </a:solidFill>
              </a:rPr>
              <a:t>б</a:t>
            </a:r>
            <a:r>
              <a:rPr lang="ru-RU" sz="8000" b="1" u="sng" dirty="0">
                <a:solidFill>
                  <a:srgbClr val="FF0000"/>
                </a:solidFill>
              </a:rPr>
              <a:t>е</a:t>
            </a:r>
            <a:r>
              <a:rPr lang="ru-RU" sz="8000" b="1" dirty="0">
                <a:solidFill>
                  <a:srgbClr val="002060"/>
                </a:solidFill>
              </a:rPr>
              <a:t>жать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824536" cy="4709120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None/>
            </a:pPr>
            <a:r>
              <a:rPr lang="ru-RU" sz="8000" b="1" dirty="0">
                <a:solidFill>
                  <a:srgbClr val="002060"/>
                </a:solidFill>
              </a:rPr>
              <a:t>блю</a:t>
            </a:r>
            <a:r>
              <a:rPr lang="ru-RU" sz="8000" b="1" u="sng" dirty="0">
                <a:solidFill>
                  <a:srgbClr val="FF0000"/>
                </a:solidFill>
              </a:rPr>
              <a:t>д</a:t>
            </a:r>
            <a:r>
              <a:rPr lang="ru-RU" sz="8000" b="1" dirty="0">
                <a:solidFill>
                  <a:srgbClr val="002060"/>
                </a:solidFill>
              </a:rPr>
              <a:t>ца </a:t>
            </a:r>
          </a:p>
          <a:p>
            <a:pPr marL="0" lvl="0" indent="0" algn="ctr" fontAlgn="auto">
              <a:spcAft>
                <a:spcPts val="0"/>
              </a:spcAft>
              <a:buNone/>
            </a:pPr>
            <a:r>
              <a:rPr lang="ru-RU" sz="8000" b="1" dirty="0">
                <a:solidFill>
                  <a:srgbClr val="002060"/>
                </a:solidFill>
              </a:rPr>
              <a:t>доро</a:t>
            </a:r>
            <a:r>
              <a:rPr lang="ru-RU" sz="8000" b="1" u="sng" dirty="0">
                <a:solidFill>
                  <a:srgbClr val="FF0000"/>
                </a:solidFill>
              </a:rPr>
              <a:t>ж</a:t>
            </a:r>
            <a:r>
              <a:rPr lang="ru-RU" sz="8000" b="1" dirty="0">
                <a:solidFill>
                  <a:srgbClr val="002060"/>
                </a:solidFill>
              </a:rPr>
              <a:t>ка</a:t>
            </a:r>
            <a:endParaRPr lang="ru-RU" sz="8000" dirty="0">
              <a:solidFill>
                <a:srgbClr val="002060"/>
              </a:solidFill>
            </a:endParaRPr>
          </a:p>
          <a:p>
            <a:pPr marL="0" lvl="0" indent="0" algn="ctr" fontAlgn="auto">
              <a:spcAft>
                <a:spcPts val="0"/>
              </a:spcAft>
              <a:buNone/>
            </a:pPr>
            <a:r>
              <a:rPr lang="ru-RU" sz="8000" b="1" dirty="0">
                <a:solidFill>
                  <a:srgbClr val="002060"/>
                </a:solidFill>
              </a:rPr>
              <a:t>сла</a:t>
            </a:r>
            <a:r>
              <a:rPr lang="ru-RU" sz="8000" b="1" u="sng" dirty="0">
                <a:solidFill>
                  <a:srgbClr val="FF0000"/>
                </a:solidFill>
              </a:rPr>
              <a:t>д</a:t>
            </a:r>
            <a:r>
              <a:rPr lang="ru-RU" sz="8000" b="1" dirty="0">
                <a:solidFill>
                  <a:srgbClr val="002060"/>
                </a:solidFill>
              </a:rPr>
              <a:t>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4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37.radikal.ru/0810/70/9076c6ea9b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64.am15.net/img/ie_img_f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64.am15.net/img/ie_img_f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"/>
            <a:ext cx="9146287" cy="685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1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4.alphacoders.com/283/283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2" y="0"/>
            <a:ext cx="9176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908720"/>
            <a:ext cx="8612499" cy="36004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sz="13800" b="1" dirty="0" err="1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38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никказоч</a:t>
            </a: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4" name="Picture 6" descr="&amp;Ncy;&amp;acy;&amp;dcy;&amp;ocy; &amp;rcy;&amp;acy;&amp;scy;&amp;kcy;&amp;icy;&amp;ncy;&amp;ucy;&amp;tcy;&amp;softcy; &amp;mcy;&amp;ocy;&amp;zcy;&amp;gcy;&amp;acy;&amp;mcy;&amp;icy;. &amp;Scy;&amp;mcy;&amp;acy;&amp;jcy;&amp;lcy;&amp;icy;&amp;kcy; &amp;dcy;&amp;ucy;&amp;mcy;&amp;acy;&amp;iecy;&amp;t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98610"/>
            <a:ext cx="1483707" cy="14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36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Урок  русского языка  2 класс</vt:lpstr>
      <vt:lpstr>Презентация PowerPoint</vt:lpstr>
      <vt:lpstr>Что такое  глагол?</vt:lpstr>
      <vt:lpstr>Презентация PowerPoint</vt:lpstr>
      <vt:lpstr>Проверьте!</vt:lpstr>
      <vt:lpstr>Презентация PowerPoint</vt:lpstr>
      <vt:lpstr>Презентация PowerPoint</vt:lpstr>
      <vt:lpstr>Презентация PowerPoint</vt:lpstr>
      <vt:lpstr>Сникказоч</vt:lpstr>
      <vt:lpstr>Сказочник</vt:lpstr>
      <vt:lpstr>Презентация PowerPoint</vt:lpstr>
      <vt:lpstr>Презентация PowerPoint</vt:lpstr>
      <vt:lpstr>Презентация PowerPoint</vt:lpstr>
      <vt:lpstr>Презентация PowerPoint</vt:lpstr>
      <vt:lpstr>Одеяло …,  … простыня, И подушка, как лягушка, … от меня.</vt:lpstr>
      <vt:lpstr>Убежало, улетела, ускакала.</vt:lpstr>
      <vt:lpstr>Работа в группах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 глагол?</dc:title>
  <cp:lastModifiedBy>Admin</cp:lastModifiedBy>
  <cp:revision>40</cp:revision>
  <dcterms:modified xsi:type="dcterms:W3CDTF">2016-11-22T20:25:13Z</dcterms:modified>
</cp:coreProperties>
</file>