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7344816" cy="2232248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ru-RU" sz="8900" dirty="0" smtClean="0"/>
              <a:t>Однокоренные</a:t>
            </a:r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ru-RU" sz="8900" dirty="0" smtClean="0"/>
              <a:t> слова</a:t>
            </a:r>
            <a:br>
              <a:rPr lang="ru-RU" sz="8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077072"/>
            <a:ext cx="6400800" cy="17526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11560" y="1475337"/>
            <a:ext cx="75608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Серый ёж был очень тих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ежиха тоже.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ребёнок был у них-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тихий ёжик.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-1165544"/>
            <a:ext cx="7848872" cy="747897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Грибная пора наступила.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Смотри: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леса грибочки несут грибники.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где-то ещё притаился грибок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Заглядывать нужно под каждый листок.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0"/>
            <a:ext cx="7200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Родственные слова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1.Слова близкие по смыслу.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 словах должна быть общая часть.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1210835"/>
            <a:ext cx="70567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растут слова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Как-то много лет назад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Посадили странный сад.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был сад фруктовым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он только словом.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246485"/>
            <a:ext cx="81369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слово </a:t>
            </a: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</a:t>
            </a: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корень-</a:t>
            </a:r>
            <a:endParaRPr kumimoji="0" lang="ru-RU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Разрастаться стало вскоре</a:t>
            </a:r>
            <a:endParaRPr kumimoji="0" lang="ru-RU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плоды им принесло-</a:t>
            </a:r>
            <a:endParaRPr kumimoji="0" lang="ru-RU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 много новых слов.</a:t>
            </a:r>
            <a:endParaRPr kumimoji="0" lang="ru-RU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от сада вам рассада.</a:t>
            </a:r>
            <a:endParaRPr kumimoji="0" lang="ru-RU" sz="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760328"/>
            <a:ext cx="7272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ещё посадки рядом.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а вот и садовод.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садовник с ним идёт.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интересно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Гулять в саду словесном.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1600" y="1133979"/>
            <a:ext cx="74888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слово </a:t>
            </a: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лишнее?</a:t>
            </a: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Лес, лесной, лестница, лесник.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Гора, гореть, горный, пригорок.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Тепло, теплица, тёплый, жаркий.</a:t>
            </a:r>
            <a:endParaRPr kumimoji="0" lang="ru-RU" sz="4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99592" y="328609"/>
            <a:ext cx="734481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Тот, кто с гусятами близко знаком,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Знает: гусята гуляют гуськом,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 же, кто близко знаком с гусаком,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ним не рискнёт подойти босиком.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Родня ли Гусеница Гусю? Почему?</a:t>
            </a:r>
            <a:endParaRPr kumimoji="0" 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691093"/>
            <a:ext cx="763284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Эту сказку ты прочтёшь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Тихо, тихо, тихо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Жили-были серый ёж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его ежиха.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214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Однокоренные   слова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Однокоренные слова  </dc:title>
  <dc:creator>Dimon</dc:creator>
  <cp:lastModifiedBy>Dimon</cp:lastModifiedBy>
  <cp:revision>13</cp:revision>
  <dcterms:created xsi:type="dcterms:W3CDTF">2013-10-30T16:41:25Z</dcterms:created>
  <dcterms:modified xsi:type="dcterms:W3CDTF">2013-11-03T13:20:04Z</dcterms:modified>
</cp:coreProperties>
</file>