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6" r:id="rId19"/>
    <p:sldId id="277" r:id="rId20"/>
    <p:sldId id="279" r:id="rId21"/>
    <p:sldId id="278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5B3A9-4681-4F18-9224-DE5EDC677FD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466AC-09A9-4E25-A7E9-0F14D35607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94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466AC-09A9-4E25-A7E9-0F14D356073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52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722-475B-49F2-B02B-FA9AE71CF64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0AD-E842-4C4A-AAD5-93247ADD4B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36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722-475B-49F2-B02B-FA9AE71CF64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0AD-E842-4C4A-AAD5-93247ADD4B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808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722-475B-49F2-B02B-FA9AE71CF64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0AD-E842-4C4A-AAD5-93247ADD4B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6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722-475B-49F2-B02B-FA9AE71CF64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0AD-E842-4C4A-AAD5-93247ADD4B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7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722-475B-49F2-B02B-FA9AE71CF64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0AD-E842-4C4A-AAD5-93247ADD4B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42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722-475B-49F2-B02B-FA9AE71CF64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0AD-E842-4C4A-AAD5-93247ADD4B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60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722-475B-49F2-B02B-FA9AE71CF64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0AD-E842-4C4A-AAD5-93247ADD4B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3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722-475B-49F2-B02B-FA9AE71CF64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0AD-E842-4C4A-AAD5-93247ADD4B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71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722-475B-49F2-B02B-FA9AE71CF64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0AD-E842-4C4A-AAD5-93247ADD4B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78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722-475B-49F2-B02B-FA9AE71CF64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0AD-E842-4C4A-AAD5-93247ADD4B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63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722-475B-49F2-B02B-FA9AE71CF64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0AD-E842-4C4A-AAD5-93247ADD4B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93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73722-475B-49F2-B02B-FA9AE71CF64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0E0AD-E842-4C4A-AAD5-93247ADD4B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blacco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oblacco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oblacco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oblacco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oblacco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oblacco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oblacco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oblacco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oblacco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oblacco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oblacco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1%83%D0%BA%D0%BE%D0%B4%D0%B5%D0%BB%D0%B8%D0%B5" TargetMode="External"/><Relationship Id="rId2" Type="http://schemas.openxmlformats.org/officeDocument/2006/relationships/hyperlink" Target="http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iveinternet.ru/journal_proc.php?action=redirect&amp;url=http://tk.uspb.ru/page9.html" TargetMode="External"/><Relationship Id="rId4" Type="http://schemas.openxmlformats.org/officeDocument/2006/relationships/hyperlink" Target="http://ru.wikipedia.org/wiki/%D0%98%D0%B3%D0%BB%D0%B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oblacco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oblacco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oblacco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oblacco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oblacco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oblacco.com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oblacc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oblacco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oblacco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oblacco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oblacco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oblacco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736304"/>
          </a:xfrm>
        </p:spPr>
        <p:txBody>
          <a:bodyPr>
            <a:normAutofit fontScale="90000"/>
          </a:bodyPr>
          <a:lstStyle/>
          <a:p>
            <a:r>
              <a:rPr lang="ru-RU" dirty="0"/>
              <a:t>«Панно «Зима» </a:t>
            </a:r>
            <a:r>
              <a:rPr lang="ru-RU" dirty="0" smtClean="0"/>
              <a:t> в технике </a:t>
            </a:r>
            <a:r>
              <a:rPr lang="ru-RU" dirty="0" smtClean="0"/>
              <a:t>«шерстяная </a:t>
            </a:r>
            <a:r>
              <a:rPr lang="ru-RU" dirty="0"/>
              <a:t>акварель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3068960"/>
            <a:ext cx="3096344" cy="3096344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 smtClean="0"/>
              <a:t>Учитель технологии, руководитель кружка </a:t>
            </a:r>
          </a:p>
          <a:p>
            <a:r>
              <a:rPr lang="ru-RU" sz="2800" dirty="0" smtClean="0"/>
              <a:t>«Лоскутный дизайн»</a:t>
            </a:r>
          </a:p>
          <a:p>
            <a:r>
              <a:rPr lang="ru-RU" sz="2800" dirty="0" smtClean="0"/>
              <a:t>школы – интерната </a:t>
            </a:r>
          </a:p>
          <a:p>
            <a:r>
              <a:rPr lang="ru-RU" sz="2800" dirty="0" smtClean="0"/>
              <a:t>№ 11</a:t>
            </a:r>
            <a:r>
              <a:rPr lang="en-US" sz="2800" dirty="0" smtClean="0"/>
              <a:t> I</a:t>
            </a:r>
            <a:r>
              <a:rPr lang="ru-RU" sz="2800" dirty="0" smtClean="0"/>
              <a:t>, </a:t>
            </a:r>
            <a:r>
              <a:rPr lang="en-US" sz="2800" dirty="0" smtClean="0"/>
              <a:t>V </a:t>
            </a:r>
            <a:r>
              <a:rPr lang="ru-RU" sz="2800" dirty="0" smtClean="0"/>
              <a:t>видов</a:t>
            </a:r>
          </a:p>
          <a:p>
            <a:r>
              <a:rPr lang="ru-RU" i="1" dirty="0" err="1" smtClean="0"/>
              <a:t>Руднова</a:t>
            </a:r>
            <a:r>
              <a:rPr lang="ru-RU" i="1" dirty="0" smtClean="0"/>
              <a:t> Ирина Владимировна</a:t>
            </a:r>
          </a:p>
          <a:p>
            <a:endParaRPr lang="ru-RU" dirty="0"/>
          </a:p>
        </p:txBody>
      </p:sp>
      <p:pic>
        <p:nvPicPr>
          <p:cNvPr id="4" name="Рисунок 3" descr="3518263_24 (640x444, 45Kb)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924944"/>
            <a:ext cx="4680520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131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Высветляем с помощью белой шерсти середину картины, создаем что-то типа дымки.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3518263_8 (640x480, 43Kb)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844824"/>
            <a:ext cx="6034617" cy="4281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8456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Методом вытягивания формируем пряди, из которых складываем сугробы</a:t>
            </a:r>
          </a:p>
        </p:txBody>
      </p:sp>
      <p:pic>
        <p:nvPicPr>
          <p:cNvPr id="4" name="Объект 3" descr="3518263_9(2) (640x480, 43Kb)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2766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Белой шерстью определяем место для луны. Это будет ореол света, исходящий от неё.</a:t>
            </a:r>
          </a:p>
        </p:txBody>
      </p:sp>
      <p:pic>
        <p:nvPicPr>
          <p:cNvPr id="4" name="Объект 3" descr="3518263_10(2) (640x480, 41Kb)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650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3200" dirty="0" smtClean="0"/>
              <a:t>Луну </a:t>
            </a:r>
            <a:r>
              <a:rPr lang="ru-RU" sz="3200" dirty="0"/>
              <a:t>формируем путем </a:t>
            </a:r>
            <a:r>
              <a:rPr lang="ru-RU" sz="3200" dirty="0" smtClean="0"/>
              <a:t>«</a:t>
            </a:r>
            <a:r>
              <a:rPr lang="ru-RU" sz="3200" dirty="0" err="1" smtClean="0"/>
              <a:t>настригания</a:t>
            </a:r>
            <a:r>
              <a:rPr lang="ru-RU" sz="3200" dirty="0" smtClean="0"/>
              <a:t>» белой шерсти (длина </a:t>
            </a:r>
            <a:r>
              <a:rPr lang="ru-RU" sz="3200" dirty="0"/>
              <a:t>волосков была 2-3мм</a:t>
            </a:r>
            <a:r>
              <a:rPr lang="ru-RU" sz="3200" dirty="0" smtClean="0"/>
              <a:t>.)</a:t>
            </a:r>
            <a:endParaRPr lang="ru-RU" sz="3200" dirty="0"/>
          </a:p>
        </p:txBody>
      </p:sp>
      <p:pic>
        <p:nvPicPr>
          <p:cNvPr id="4" name="Объект 3" descr="3518263_11(2) (640x478, 42Kb)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54" y="2133600"/>
            <a:ext cx="5345691" cy="3992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362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Белой шерстью рисуем деревья </a:t>
            </a:r>
            <a:r>
              <a:rPr lang="ru-RU" sz="3200" dirty="0" smtClean="0"/>
              <a:t>вдали (стрижем </a:t>
            </a:r>
            <a:r>
              <a:rPr lang="ru-RU" sz="3200" dirty="0"/>
              <a:t>шерсть прямо на </a:t>
            </a:r>
            <a:r>
              <a:rPr lang="ru-RU" sz="3200" dirty="0" smtClean="0"/>
              <a:t>картину)</a:t>
            </a:r>
            <a:endParaRPr lang="ru-RU" sz="3200" dirty="0"/>
          </a:p>
        </p:txBody>
      </p:sp>
      <p:pic>
        <p:nvPicPr>
          <p:cNvPr id="4" name="Объект 3" descr="3518263_12(2) (640x480, 53Kb)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363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Заполняем горизонт лесом из белых заснеженных деревьев</a:t>
            </a:r>
          </a:p>
        </p:txBody>
      </p:sp>
      <p:pic>
        <p:nvPicPr>
          <p:cNvPr id="4" name="Объект 3" descr="3518263_13(2) (640x480, 44Kb)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6294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Сделаем картину "теплее", добавив желтой шерсти на снег.</a:t>
            </a:r>
          </a:p>
        </p:txBody>
      </p:sp>
      <p:pic>
        <p:nvPicPr>
          <p:cNvPr id="4" name="Объект 3" descr="3518263_14(1) (640x480, 47Kb)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8829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1080120"/>
          </a:xfrm>
        </p:spPr>
        <p:txBody>
          <a:bodyPr>
            <a:noAutofit/>
          </a:bodyPr>
          <a:lstStyle/>
          <a:p>
            <a:r>
              <a:rPr lang="ru-RU" sz="2400" dirty="0"/>
              <a:t>Коричневой шерстью нарисуем остов </a:t>
            </a:r>
            <a:r>
              <a:rPr lang="ru-RU" sz="2400" dirty="0" smtClean="0"/>
              <a:t>дома, желтой -окно</a:t>
            </a:r>
            <a:r>
              <a:rPr lang="ru-RU" sz="2400" dirty="0"/>
              <a:t>. </a:t>
            </a:r>
            <a:r>
              <a:rPr lang="ru-RU" sz="2400" dirty="0" smtClean="0"/>
              <a:t>Белой - снежную </a:t>
            </a:r>
            <a:r>
              <a:rPr lang="ru-RU" sz="2400" dirty="0"/>
              <a:t>крышу и сугроб у основания дома.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 descr="3518263_15(1) (640x480, 47Kb)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4618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Соединяем в одну толстую прядь шерсть темно-зеленого, синего и коричневого цвета, затем стрижем эту прядь на картину, формируя </a:t>
            </a:r>
            <a:r>
              <a:rPr lang="ru-RU" sz="2400" dirty="0" smtClean="0"/>
              <a:t>елку.</a:t>
            </a:r>
            <a:endParaRPr lang="ru-RU" sz="2400" dirty="0"/>
          </a:p>
        </p:txBody>
      </p:sp>
      <p:pic>
        <p:nvPicPr>
          <p:cNvPr id="4" name="Объект 3" descr="3518263_16(1) (640x480, 53Kb)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2353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Белой шерстью нарисуем снег на елке</a:t>
            </a:r>
          </a:p>
        </p:txBody>
      </p:sp>
      <p:pic>
        <p:nvPicPr>
          <p:cNvPr id="4" name="Объект 3" descr="3518263_17 (640x480, 50Kb)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044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Краткие сведения о технике…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Валяние шерсти</a:t>
            </a:r>
            <a:r>
              <a:rPr lang="ru-RU" dirty="0"/>
              <a:t> (</a:t>
            </a:r>
            <a:r>
              <a:rPr lang="ru-RU" dirty="0" err="1"/>
              <a:t>фелтинг</a:t>
            </a:r>
            <a:r>
              <a:rPr lang="ru-RU" dirty="0"/>
              <a:t>: от </a:t>
            </a:r>
            <a:r>
              <a:rPr lang="ru-RU" dirty="0">
                <a:hlinkClick r:id="rId2" tooltip="Английский язык"/>
              </a:rPr>
              <a:t>англ.</a:t>
            </a:r>
            <a:r>
              <a:rPr lang="ru-RU" dirty="0"/>
              <a:t> </a:t>
            </a:r>
            <a:r>
              <a:rPr lang="ru-RU" i="1" dirty="0" err="1"/>
              <a:t>felt</a:t>
            </a:r>
            <a:r>
              <a:rPr lang="ru-RU" dirty="0"/>
              <a:t> — войлок, </a:t>
            </a:r>
            <a:r>
              <a:rPr lang="ru-RU" dirty="0" err="1"/>
              <a:t>фильцевание</a:t>
            </a:r>
            <a:r>
              <a:rPr lang="ru-RU" dirty="0"/>
              <a:t>, </a:t>
            </a:r>
            <a:r>
              <a:rPr lang="ru-RU" dirty="0" err="1"/>
              <a:t>фильц</a:t>
            </a:r>
            <a:r>
              <a:rPr lang="ru-RU" dirty="0"/>
              <a:t>, набивание) — это особая техника </a:t>
            </a:r>
            <a:r>
              <a:rPr lang="ru-RU" dirty="0">
                <a:hlinkClick r:id="rId3" tooltip="Рукоделие"/>
              </a:rPr>
              <a:t>рукоделия</a:t>
            </a:r>
            <a:r>
              <a:rPr lang="ru-RU" dirty="0"/>
              <a:t>, в процессе которой из шерсти для валяния создаётся рисунок на ткани или войлоке, объёмные игрушки, панно, декоративные элементы, предметы одежды или аксессуары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/>
              <a:t>Различают два вида валяния шерсти — сухое и мокрое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/>
              <a:t>При </a:t>
            </a:r>
            <a:r>
              <a:rPr lang="ru-RU" b="1" dirty="0"/>
              <a:t>сухом </a:t>
            </a:r>
            <a:r>
              <a:rPr lang="ru-RU" dirty="0"/>
              <a:t>валянии шерсть многократно протыкается специальной </a:t>
            </a:r>
            <a:r>
              <a:rPr lang="ru-RU" dirty="0">
                <a:hlinkClick r:id="rId4" tooltip="Игла"/>
              </a:rPr>
              <a:t>иглой</a:t>
            </a:r>
            <a:r>
              <a:rPr lang="ru-RU" dirty="0"/>
              <a:t> до состояния сваливания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/>
              <a:t> </a:t>
            </a:r>
            <a:r>
              <a:rPr lang="ru-RU" b="1" dirty="0"/>
              <a:t>Мокрое</a:t>
            </a:r>
            <a:r>
              <a:rPr lang="ru-RU" dirty="0"/>
              <a:t> валяние осуществляется при помощи мыльного или специального раствора.</a:t>
            </a:r>
            <a:endParaRPr lang="en-US" dirty="0" smtClean="0"/>
          </a:p>
          <a:p>
            <a:r>
              <a:rPr lang="ru-RU" dirty="0" smtClean="0"/>
              <a:t>Мы взяли за основу Мастер-класс </a:t>
            </a:r>
            <a:r>
              <a:rPr lang="ru-RU" dirty="0"/>
              <a:t>Александры </a:t>
            </a:r>
            <a:r>
              <a:rPr lang="ru-RU" dirty="0" smtClean="0"/>
              <a:t>Федоровой</a:t>
            </a:r>
            <a:r>
              <a:rPr lang="en-US" dirty="0" smtClean="0"/>
              <a:t>  </a:t>
            </a:r>
            <a:r>
              <a:rPr lang="ru-RU" dirty="0" smtClean="0"/>
              <a:t>"Зимняя ночь</a:t>
            </a:r>
            <a:r>
              <a:rPr lang="ru-RU" dirty="0"/>
              <a:t>" </a:t>
            </a:r>
          </a:p>
          <a:p>
            <a:endParaRPr lang="en-US" dirty="0" smtClean="0"/>
          </a:p>
          <a:p>
            <a:r>
              <a:rPr lang="ru-RU" dirty="0"/>
              <a:t> </a:t>
            </a:r>
            <a:r>
              <a:rPr lang="ru-RU" dirty="0">
                <a:hlinkClick r:id="rId5"/>
              </a:rPr>
              <a:t>http://</a:t>
            </a:r>
            <a:r>
              <a:rPr lang="ru-RU" dirty="0" smtClean="0">
                <a:hlinkClick r:id="rId5"/>
              </a:rPr>
              <a:t>tk.uspb.ru/page9.html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093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Коричневой шерстью рисуем стволы деревьев. Для этого вытягиваем тонкие длинные пряди и слегка скручиваем их. </a:t>
            </a:r>
            <a:endParaRPr lang="ru-RU" dirty="0"/>
          </a:p>
        </p:txBody>
      </p:sp>
      <p:pic>
        <p:nvPicPr>
          <p:cNvPr id="4" name="Объект 3" descr="3518263_18 (311x480, 25Kb)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1916112"/>
            <a:ext cx="3380104" cy="4465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396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Белой шерстью сделаем блики на деревьях.</a:t>
            </a:r>
          </a:p>
        </p:txBody>
      </p:sp>
      <p:pic>
        <p:nvPicPr>
          <p:cNvPr id="4" name="Объект 3" descr="3518263_19 (373x480, 35Kb)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475" y="1600200"/>
            <a:ext cx="351705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533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Стрижем белую шерсть и укладываем пушинки на веточки деревьев</a:t>
            </a:r>
          </a:p>
        </p:txBody>
      </p:sp>
      <p:pic>
        <p:nvPicPr>
          <p:cNvPr id="4" name="Объект 3" descr="3518263_20 (394x480, 39Kb)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469" y="1600200"/>
            <a:ext cx="3715061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648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Желтой шерстью сделаем "лунную дорожку" на </a:t>
            </a:r>
            <a:r>
              <a:rPr lang="ru-RU" sz="2400" dirty="0" smtClean="0"/>
              <a:t>снегу.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Синей шерстью сделаем тень от </a:t>
            </a:r>
            <a:r>
              <a:rPr lang="ru-RU" sz="2400" dirty="0" smtClean="0"/>
              <a:t>елки.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 descr="3518263_21 (428x480, 33Kb)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175" y="1600200"/>
            <a:ext cx="403565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442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/>
              <a:t>Готовую картину накрываем стеклом </a:t>
            </a:r>
            <a:r>
              <a:rPr lang="ru-RU" sz="2400" dirty="0" smtClean="0"/>
              <a:t>,зажимаем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стекло </a:t>
            </a:r>
            <a:r>
              <a:rPr lang="ru-RU" sz="2400" dirty="0" smtClean="0"/>
              <a:t>с </a:t>
            </a:r>
            <a:r>
              <a:rPr lang="ru-RU" sz="2400" dirty="0"/>
              <a:t>шерстяной картиной между ними, обрезаем лишнюю шерсть, выступающую по краям. </a:t>
            </a:r>
          </a:p>
        </p:txBody>
      </p:sp>
      <p:pic>
        <p:nvPicPr>
          <p:cNvPr id="4" name="Объект 3" descr="3518263_23 (640x478, 49Kb)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067" y="1600200"/>
            <a:ext cx="605986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2263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Объект 5" descr="&amp;scy;&amp;ncy;&amp;iecy;&amp;zhcy;&amp;icy;&amp;ncy;&amp;kcy;&amp;icy;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15" y="1600200"/>
            <a:ext cx="3460370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mediasubs.ru/group/uploads/mi/mir-iskusstva-tvorchestva-i-krasotyi/image2/ctNGI0Yj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384376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85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u="sng" dirty="0"/>
              <a:t>Для изготовления картины понадобятся: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/>
              <a:t>рама</a:t>
            </a:r>
            <a:r>
              <a:rPr lang="ru-RU" b="1" dirty="0"/>
              <a:t> </a:t>
            </a:r>
            <a:r>
              <a:rPr lang="ru-RU" dirty="0"/>
              <a:t>(она состоит из </a:t>
            </a:r>
            <a:r>
              <a:rPr lang="ru-RU" dirty="0" smtClean="0"/>
              <a:t>ДВП, </a:t>
            </a:r>
            <a:r>
              <a:rPr lang="ru-RU" dirty="0"/>
              <a:t>стекла, </a:t>
            </a:r>
            <a:r>
              <a:rPr lang="ru-RU" dirty="0" smtClean="0"/>
              <a:t>зажимов</a:t>
            </a:r>
            <a:r>
              <a:rPr lang="ru-RU" dirty="0"/>
              <a:t>); </a:t>
            </a:r>
          </a:p>
          <a:p>
            <a:pPr lvl="0"/>
            <a:r>
              <a:rPr lang="ru-RU" b="1" dirty="0"/>
              <a:t>шерсть (гребенная лента) разных цветов </a:t>
            </a:r>
            <a:r>
              <a:rPr lang="ru-RU" dirty="0"/>
              <a:t>- для этой работы достаточно 6 цветов: белый, синий, голубой, желтый, коричневый, темно-зеленый; </a:t>
            </a:r>
          </a:p>
          <a:p>
            <a:pPr lvl="0"/>
            <a:r>
              <a:rPr lang="ru-RU" b="1" dirty="0"/>
              <a:t>ножницы</a:t>
            </a:r>
            <a:r>
              <a:rPr lang="ru-RU" dirty="0"/>
              <a:t>, </a:t>
            </a:r>
          </a:p>
          <a:p>
            <a:pPr lvl="0"/>
            <a:r>
              <a:rPr lang="ru-RU" b="1" dirty="0"/>
              <a:t>пинцет </a:t>
            </a:r>
            <a:r>
              <a:rPr lang="ru-RU" dirty="0"/>
              <a:t>(для выкладывания мелких деталей переднего плана), </a:t>
            </a:r>
          </a:p>
          <a:p>
            <a:pPr lvl="0"/>
            <a:r>
              <a:rPr lang="ru-RU" b="1" dirty="0" err="1"/>
              <a:t>флизелин</a:t>
            </a:r>
            <a:r>
              <a:rPr lang="ru-RU" b="1" dirty="0"/>
              <a:t> </a:t>
            </a:r>
            <a:r>
              <a:rPr lang="ru-RU" dirty="0"/>
              <a:t>или </a:t>
            </a:r>
            <a:r>
              <a:rPr lang="ru-RU" b="1" dirty="0"/>
              <a:t>фланель</a:t>
            </a:r>
            <a:r>
              <a:rPr lang="ru-RU" dirty="0"/>
              <a:t> - </a:t>
            </a:r>
            <a:r>
              <a:rPr lang="ru-RU" dirty="0" smtClean="0"/>
              <a:t>картон (в </a:t>
            </a:r>
            <a:r>
              <a:rPr lang="ru-RU" dirty="0"/>
              <a:t>качестве подложки</a:t>
            </a:r>
            <a:r>
              <a:rPr lang="ru-RU" dirty="0" smtClean="0"/>
              <a:t>).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5" name="Объект 4" descr="3518263_1(3) (361x480, 29Kb)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549" y="1600200"/>
            <a:ext cx="3403901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2308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Разбираем раму. </a:t>
            </a:r>
            <a:r>
              <a:rPr lang="ru-RU" sz="2800" dirty="0" smtClean="0"/>
              <a:t>На картон накладываем </a:t>
            </a:r>
            <a:r>
              <a:rPr lang="ru-RU" sz="2800" dirty="0"/>
              <a:t>подложку - </a:t>
            </a:r>
            <a:r>
              <a:rPr lang="ru-RU" sz="2800" dirty="0" err="1"/>
              <a:t>флизелин</a:t>
            </a:r>
            <a:r>
              <a:rPr lang="ru-RU" sz="2800" dirty="0"/>
              <a:t>. Он призван "удерживать" на себе волокна шерсти. Рабочая поверхность готова!</a:t>
            </a:r>
          </a:p>
        </p:txBody>
      </p:sp>
      <p:pic>
        <p:nvPicPr>
          <p:cNvPr id="7" name="Объект 6" descr="3518263_2(1) (448x336, 13Kb)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62980"/>
            <a:ext cx="6120680" cy="4046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101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Autofit/>
          </a:bodyPr>
          <a:lstStyle/>
          <a:p>
            <a:r>
              <a:rPr lang="ru-RU" sz="2800" dirty="0"/>
              <a:t>На подготовленную поверхность выкладываем </a:t>
            </a:r>
            <a:r>
              <a:rPr lang="ru-RU" sz="2800" dirty="0" smtClean="0"/>
              <a:t>шерсть, </a:t>
            </a:r>
            <a:r>
              <a:rPr lang="ru-RU" sz="2800" dirty="0"/>
              <a:t>равномерно заполняя всю площадь в любом направлении. При этом вытягиваем волокна из шерстяной ленты в виде широких тонких прядей </a:t>
            </a:r>
          </a:p>
        </p:txBody>
      </p:sp>
      <p:pic>
        <p:nvPicPr>
          <p:cNvPr id="4" name="Объект 3" descr="3518263_3 (640x461, 33Kb)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178" y="2205038"/>
            <a:ext cx="5443644" cy="392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231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373616" cy="1224136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Метод  - "вытягивание"- вытягиваем </a:t>
            </a:r>
            <a:r>
              <a:rPr lang="ru-RU" sz="2800" dirty="0"/>
              <a:t>из гребенной ленты, которую держим в одной руке, пальцами другой руки волокна шерсти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образующие тонкие пряди.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 descr="3518263_4 (640x379, 36Kb)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96331"/>
            <a:ext cx="6096000" cy="3609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747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Формирование </a:t>
            </a:r>
            <a:r>
              <a:rPr lang="ru-RU" sz="3200" dirty="0"/>
              <a:t>заднего плана картины</a:t>
            </a:r>
          </a:p>
        </p:txBody>
      </p:sp>
      <p:pic>
        <p:nvPicPr>
          <p:cNvPr id="4" name="Объект 3" descr="3518263_5 (640x480, 36Kb)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164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«Щипание</a:t>
            </a:r>
            <a:r>
              <a:rPr lang="ru-RU" sz="3100" dirty="0"/>
              <a:t>" </a:t>
            </a:r>
            <a:r>
              <a:rPr lang="ru-RU" sz="3100" dirty="0" smtClean="0"/>
              <a:t>-</a:t>
            </a:r>
            <a:r>
              <a:rPr lang="ru-RU" sz="3100" dirty="0"/>
              <a:t>берется </a:t>
            </a:r>
            <a:r>
              <a:rPr lang="ru-RU" sz="3100" dirty="0" smtClean="0"/>
              <a:t>СГИБ ленты; </a:t>
            </a:r>
            <a:r>
              <a:rPr lang="ru-RU" sz="3100" dirty="0"/>
              <a:t>пальцами другой руки мы частыми быстрыми движениями щипаем поверхностные волоски ленты</a:t>
            </a:r>
            <a:r>
              <a:rPr lang="ru-RU" dirty="0"/>
              <a:t>. </a:t>
            </a:r>
          </a:p>
        </p:txBody>
      </p:sp>
      <p:pic>
        <p:nvPicPr>
          <p:cNvPr id="4" name="Объект 3" descr="3518263_6 (640x398, 36Kb)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34406"/>
            <a:ext cx="6096000" cy="379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498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956872" cy="1069418"/>
          </a:xfrm>
        </p:spPr>
        <p:txBody>
          <a:bodyPr>
            <a:normAutofit/>
          </a:bodyPr>
          <a:lstStyle/>
          <a:p>
            <a:r>
              <a:rPr lang="ru-RU" sz="3200" dirty="0"/>
              <a:t>Голубой и синей шерстью мы формируем задний план (фон) картины</a:t>
            </a:r>
          </a:p>
        </p:txBody>
      </p:sp>
      <p:pic>
        <p:nvPicPr>
          <p:cNvPr id="4" name="Объект 3" descr="3518263_7 (640x480, 38Kb)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722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344</Words>
  <Application>Microsoft Office PowerPoint</Application>
  <PresentationFormat>Экран (4:3)</PresentationFormat>
  <Paragraphs>44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Тема Office</vt:lpstr>
      <vt:lpstr>«Панно «Зима»  в технике «шерстяная акварель»  </vt:lpstr>
      <vt:lpstr>Краткие сведения о технике…</vt:lpstr>
      <vt:lpstr>Для изготовления картины понадобятся: </vt:lpstr>
      <vt:lpstr>Разбираем раму. На картон накладываем подложку - флизелин. Он призван "удерживать" на себе волокна шерсти. Рабочая поверхность готова!</vt:lpstr>
      <vt:lpstr>На подготовленную поверхность выкладываем шерсть, равномерно заполняя всю площадь в любом направлении. При этом вытягиваем волокна из шерстяной ленты в виде широких тонких прядей </vt:lpstr>
      <vt:lpstr>Метод  - "вытягивание"- вытягиваем из гребенной ленты, которую держим в одной руке, пальцами другой руки волокна шерсти,  образующие тонкие пряди. </vt:lpstr>
      <vt:lpstr>Формирование заднего плана картины</vt:lpstr>
      <vt:lpstr>«Щипание" -берется СГИБ ленты; пальцами другой руки мы частыми быстрыми движениями щипаем поверхностные волоски ленты. </vt:lpstr>
      <vt:lpstr>Голубой и синей шерстью мы формируем задний план (фон) картины</vt:lpstr>
      <vt:lpstr>Высветляем с помощью белой шерсти середину картины, создаем что-то типа дымки. </vt:lpstr>
      <vt:lpstr>Методом вытягивания формируем пряди, из которых складываем сугробы</vt:lpstr>
      <vt:lpstr>Белой шерстью определяем место для луны. Это будет ореол света, исходящий от неё.</vt:lpstr>
      <vt:lpstr>Луну формируем путем «настригания» белой шерсти (длина волосков была 2-3мм.)</vt:lpstr>
      <vt:lpstr>Белой шерстью рисуем деревья вдали (стрижем шерсть прямо на картину)</vt:lpstr>
      <vt:lpstr>Заполняем горизонт лесом из белых заснеженных деревьев</vt:lpstr>
      <vt:lpstr>Сделаем картину "теплее", добавив желтой шерсти на снег.</vt:lpstr>
      <vt:lpstr>Коричневой шерстью нарисуем остов дома, желтой -окно. Белой - снежную крышу и сугроб у основания дома. </vt:lpstr>
      <vt:lpstr>Соединяем в одну толстую прядь шерсть темно-зеленого, синего и коричневого цвета, затем стрижем эту прядь на картину, формируя елку.</vt:lpstr>
      <vt:lpstr>Белой шерстью нарисуем снег на елке</vt:lpstr>
      <vt:lpstr>Коричневой шерстью рисуем стволы деревьев. Для этого вытягиваем тонкие длинные пряди и слегка скручиваем их. </vt:lpstr>
      <vt:lpstr>Белой шерстью сделаем блики на деревьях.</vt:lpstr>
      <vt:lpstr>Стрижем белую шерсть и укладываем пушинки на веточки деревьев</vt:lpstr>
      <vt:lpstr>Желтой шерстью сделаем "лунную дорожку" на снегу. Синей шерстью сделаем тень от елки. </vt:lpstr>
      <vt:lpstr>Готовую картину накрываем стеклом ,зажимаем стекло с шерстяной картиной между ними, обрезаем лишнюю шерсть, выступающую по краям. 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«Техника «Шерстяная акварель» Панно «Зима» </dc:title>
  <dc:creator>Admin</dc:creator>
  <cp:lastModifiedBy>Пользователь Windows</cp:lastModifiedBy>
  <cp:revision>18</cp:revision>
  <dcterms:created xsi:type="dcterms:W3CDTF">2012-11-17T18:17:20Z</dcterms:created>
  <dcterms:modified xsi:type="dcterms:W3CDTF">2013-11-07T15:54:21Z</dcterms:modified>
</cp:coreProperties>
</file>