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FB8B547-319F-4687-A69B-6C43CC78AAB7}">
          <p14:sldIdLst>
            <p14:sldId id="256"/>
            <p14:sldId id="267"/>
            <p14:sldId id="269"/>
            <p14:sldId id="270"/>
            <p14:sldId id="271"/>
            <p14:sldId id="272"/>
            <p14:sldId id="273"/>
            <p14:sldId id="274"/>
            <p14:sldId id="261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C50"/>
    <a:srgbClr val="CCFFFF"/>
    <a:srgbClr val="DAFCFE"/>
    <a:srgbClr val="25C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d438f471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147A-DAF6-4C70-862F-2CBDAE56532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B716-7BF8-4D5F-A26D-6BD3D317B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BBB3-0C8D-436C-8AD0-59F2C76F864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3157-88BC-45DD-8A13-4E8C97598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34B0-B75B-43E1-986E-273A4C5C538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B347-5B68-43B5-80AA-B1A6239B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72D2-4F20-4546-B9F7-3041E9E7146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4053-E0A6-4B8E-A5AC-7136DBA3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d438f471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0FFF-2DE5-453D-BB76-D8743D598AB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25C6-00B6-4AB2-8829-FBAE6575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122E-027E-420E-8C7C-F5316FF23FC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020F-E675-4719-BAE1-4262B22AA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572E-FF74-4B1E-9B03-079259D9979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812C-C778-4C73-AB3F-F665D8F21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72CE-02EE-4420-BB4E-747EFC1FE5B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D3E1-C0B1-4C5E-B3D4-E1F66058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D802-3B62-4083-BEC2-541E984288E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A498-4688-4337-9A99-BC5E86A06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FED8-2162-4081-9BAB-6F6186AD403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C415-A434-4009-9C10-795771AD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5CDF-6E04-443B-947C-15657109A5E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DC1E-727A-42C7-B31D-CEB20EB94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25C6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6d438f47103.png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B2072-E58A-4A03-A6B9-0B108EE0937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B5132-1ADA-4BF5-B0AE-CF62C334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BD0D9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BD0D9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44C5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44C5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44C5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44C5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44C5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2336" y="1772816"/>
            <a:ext cx="5278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бывают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ивотные?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C:\Users\ника\Desktop\i25492k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419872" y="2420888"/>
            <a:ext cx="230425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12976"/>
            <a:ext cx="298782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628800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3212976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1628800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4293096"/>
            <a:ext cx="3744416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548680"/>
            <a:ext cx="3744416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355976" y="3356992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355976" y="1412776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662148">
            <a:off x="3200981" y="3147656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283141">
            <a:off x="5569715" y="3174970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602682">
            <a:off x="3189763" y="1599338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783706">
            <a:off x="5558075" y="1613386"/>
            <a:ext cx="360040" cy="86409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C:\Users\ника\Desktop\i25492k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36510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93305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79715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90872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1960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11960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0072" y="90872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28184" y="2204864"/>
            <a:ext cx="50405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8184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28184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99792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99792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03848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03848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03848" y="436510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393305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03848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03848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03848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03848" y="479715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07904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07904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07904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07904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7904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07904" y="90872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07904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6016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11960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11960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11960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220072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20072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20072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20072" y="134076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20072" y="90872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24128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24128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24128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724128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228184" y="3501008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28184" y="3068960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28184" y="263691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28184" y="2204864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28184" y="1772816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699792" y="1268760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2" name="Овал 81"/>
          <p:cNvSpPr/>
          <p:nvPr/>
        </p:nvSpPr>
        <p:spPr>
          <a:xfrm>
            <a:off x="3203848" y="1268760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3" name="Овал 82"/>
          <p:cNvSpPr/>
          <p:nvPr/>
        </p:nvSpPr>
        <p:spPr>
          <a:xfrm>
            <a:off x="3707904" y="404664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84" name="Овал 83"/>
          <p:cNvSpPr/>
          <p:nvPr/>
        </p:nvSpPr>
        <p:spPr>
          <a:xfrm>
            <a:off x="4211960" y="1268760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85" name="Овал 84"/>
          <p:cNvSpPr/>
          <p:nvPr/>
        </p:nvSpPr>
        <p:spPr>
          <a:xfrm>
            <a:off x="4716016" y="836712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5292080" y="404664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5796136" y="1268760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88" name="Овал 87"/>
          <p:cNvSpPr/>
          <p:nvPr/>
        </p:nvSpPr>
        <p:spPr>
          <a:xfrm>
            <a:off x="6300192" y="1268760"/>
            <a:ext cx="432048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РЫБЫ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>
              <a:effectLst/>
            </a:endParaRPr>
          </a:p>
        </p:txBody>
      </p:sp>
      <p:pic>
        <p:nvPicPr>
          <p:cNvPr id="5" name="Picture 5" descr="12687539988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7594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ПТИЦЫ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9" y="1700808"/>
            <a:ext cx="80075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Насекомые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7"/>
            <a:ext cx="792088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МЛЕКОПИТАЮЩИЕ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42" y="1556792"/>
            <a:ext cx="24399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25774"/>
            <a:ext cx="2823446" cy="248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024336" cy="22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Земноводные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9"/>
            <a:ext cx="381642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68352" cy="22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ПРЕСМЫКАЮЩИЕСЯ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3123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ника\Desktop\i25492k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9817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Распределите животных по группам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1252736"/>
          </a:xfrm>
        </p:spPr>
        <p:txBody>
          <a:bodyPr/>
          <a:lstStyle/>
          <a:p>
            <a:pPr algn="ctr">
              <a:buNone/>
            </a:pPr>
            <a:r>
              <a:rPr lang="ru-RU" sz="3600" b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Щука, снегирь, волк, окунь, аист, муха, стрекоза, лиса, черепаха, лягушка, ящерица.</a:t>
            </a:r>
            <a:endParaRPr lang="ru-RU" sz="3600" b="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veri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zveri</Template>
  <TotalTime>355</TotalTime>
  <Words>89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zveri</vt:lpstr>
      <vt:lpstr>Презентация PowerPoint</vt:lpstr>
      <vt:lpstr>Презентация PowerPoint</vt:lpstr>
      <vt:lpstr>РЫБЫ</vt:lpstr>
      <vt:lpstr>ПТИЦЫ</vt:lpstr>
      <vt:lpstr>Насекомые</vt:lpstr>
      <vt:lpstr>МЛЕКОПИТАЮЩИЕ</vt:lpstr>
      <vt:lpstr>Земноводные</vt:lpstr>
      <vt:lpstr>ПРЕСМЫКАЮЩИЕСЯ</vt:lpstr>
      <vt:lpstr>Распределите животных по группам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creator>ника</dc:creator>
  <cp:lastModifiedBy>НОМЕ</cp:lastModifiedBy>
  <cp:revision>39</cp:revision>
  <dcterms:created xsi:type="dcterms:W3CDTF">2014-01-08T10:09:37Z</dcterms:created>
  <dcterms:modified xsi:type="dcterms:W3CDTF">2015-11-06T10:27:55Z</dcterms:modified>
</cp:coreProperties>
</file>