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4DE7D-2663-4812-8B09-A340A1DAC1AC}" type="datetimeFigureOut">
              <a:rPr lang="ru-RU" smtClean="0"/>
              <a:t>31.10.2015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26238-B3D2-4B16-B1E0-06F47E48ED6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78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50E0B-69B7-4725-BC1C-474ED362D03A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B2428-8F0E-4BE7-8E28-85746AA291A7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3E23-6AB3-4820-87FD-B980B7F04F88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BBAD43-34D5-4DD4-B478-1A8B5B5DE823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19AB9-52DC-44CB-99C3-C63C820708CB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AAAB9-235F-42F2-94A8-188EA8069365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AE18-E8F7-4E8C-99C5-BFA5E449312D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9C303-5C03-4589-9F44-A31F9EC9BEA5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4BD05-28E9-439E-A515-0E72A39003F1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A6D12A-EBA4-4F9A-98EA-4FC36BE13D47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7BBA6-AE18-4761-B283-5155B53E9FC1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2FEFB5-6729-4976-972F-96ED0CA6E3AD}" type="datetime1">
              <a:rPr lang="ru-RU" smtClean="0"/>
              <a:t>31.10.2015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40397"/>
            <a:ext cx="90364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МКОУ «Большечаусовская ООШ имени Героя Советского Союза Орлова Т.Н.»</a:t>
            </a:r>
          </a:p>
          <a:p>
            <a:r>
              <a:rPr lang="ru-RU" dirty="0" smtClean="0"/>
              <a:t>Учитель физической культуры: Дубровина Е.А.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rgbClr val="FF0000"/>
                </a:solidFill>
              </a:rPr>
              <a:t>История возникновения Олимпийских игр!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1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45546"/>
            <a:ext cx="8035022" cy="53656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Олимпийский огонь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8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568952" cy="4392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260648"/>
            <a:ext cx="80288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Олимпийские кольца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3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7"/>
            <a:ext cx="8291264" cy="495571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Флаг Олимпийских игр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1920 года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147248" cy="216023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Круги олимпийские что означают?</a:t>
            </a:r>
          </a:p>
          <a:p>
            <a:pPr marL="109728" indent="0" algn="ctr">
              <a:buNone/>
            </a:pPr>
            <a:r>
              <a:rPr lang="ru-RU" dirty="0">
                <a:solidFill>
                  <a:srgbClr val="FFFF00"/>
                </a:solidFill>
              </a:rPr>
              <a:t>Пять континентов, кто же не знает!</a:t>
            </a:r>
          </a:p>
          <a:p>
            <a:pPr marL="109728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Можете быстро про них рассказать,</a:t>
            </a:r>
          </a:p>
          <a:p>
            <a:pPr marL="109728" indent="0" algn="ctr">
              <a:buNone/>
            </a:pPr>
            <a:r>
              <a:rPr lang="ru-RU" dirty="0">
                <a:solidFill>
                  <a:srgbClr val="92D050"/>
                </a:solidFill>
              </a:rPr>
              <a:t>К цвету кругов континент «привязать</a:t>
            </a:r>
            <a:r>
              <a:rPr lang="ru-RU" dirty="0" smtClean="0">
                <a:solidFill>
                  <a:srgbClr val="92D050"/>
                </a:solidFill>
              </a:rPr>
              <a:t>»?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64904"/>
            <a:ext cx="7920880" cy="345638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7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96952"/>
            <a:ext cx="6768752" cy="3744415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18098" y="1870958"/>
            <a:ext cx="4038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Зимние олимпийские виды спорта.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09864" y="1870958"/>
            <a:ext cx="4038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Летние олимпийские виды спорта.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6632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Олимпийские виды спорта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79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Спорт инвентарь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14512"/>
            <a:ext cx="7102253" cy="471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6589" y="116632"/>
            <a:ext cx="8229600" cy="6573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Вопросы: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857" y="97997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Где зародились первые Олимпийские игры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3412" y="97997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(Греции)</a:t>
            </a:r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9857" y="1514255"/>
            <a:ext cx="566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Что является символом Олимпийских игр?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22786" y="1484784"/>
            <a:ext cx="227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(Олимпийский </a:t>
            </a:r>
            <a:r>
              <a:rPr lang="ru-RU" dirty="0" smtClean="0">
                <a:solidFill>
                  <a:schemeClr val="bg1"/>
                </a:solidFill>
              </a:rPr>
              <a:t>огонь)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215930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Где сперва зажигается Олимпийский огонь? И как его доставляют к месту проведения Олимпийских игр?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01696" y="2908913"/>
            <a:ext cx="417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(В городе Олимпия, и эстафетой доставляют к месту проведения Олимпийских игр)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00030" y="3936672"/>
            <a:ext cx="754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Какие пять континентов означают Олимпийские кольца?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01696" y="436510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(Европа, Америка, Азия, Африка, Австралия)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5406" y="523094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Что дарили победителям Олимпийских игр в древности?</a:t>
            </a:r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23341" y="5877272"/>
            <a:ext cx="4398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dirty="0">
                <a:solidFill>
                  <a:prstClr val="black"/>
                </a:solidFill>
              </a:rPr>
              <a:t>(Оливковый венок)</a:t>
            </a:r>
          </a:p>
        </p:txBody>
      </p:sp>
    </p:spTree>
    <p:extLst>
      <p:ext uri="{BB962C8B-B14F-4D97-AF65-F5344CB8AC3E}">
        <p14:creationId xmlns:p14="http://schemas.microsoft.com/office/powerpoint/2010/main" val="34703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547664" y="908720"/>
            <a:ext cx="6995120" cy="5692088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Приготовить сообщение про зимние Олимпийские виды спорта: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 Биатлон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Кёрлинг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Коньковые виды спорта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Конькобежный спорт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Фигурное катание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Шорт-трек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Лыжные виды спорта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Горнолыжный спорт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Лыжное двоеборье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Лыжные гонки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Прыжки с трамплина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Сноуборд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Фристайл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Бобслей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Бобслей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Скелетон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 Санный спорт </a:t>
            </a:r>
            <a:endParaRPr lang="en-US" dirty="0">
              <a:solidFill>
                <a:schemeClr val="bg1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Хоккей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6546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Домашнее задани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е</a:t>
            </a:r>
            <a:endParaRPr lang="ru-RU" sz="24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59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217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История возникновения Олимпийских игр!</vt:lpstr>
      <vt:lpstr>Олимпийский огонь</vt:lpstr>
      <vt:lpstr>Презентация PowerPoint</vt:lpstr>
      <vt:lpstr>Флаг Олимпийских игр 1920 года</vt:lpstr>
      <vt:lpstr>Презентация PowerPoint</vt:lpstr>
      <vt:lpstr>Презентация PowerPoint</vt:lpstr>
      <vt:lpstr>Спорт инвентарь</vt:lpstr>
      <vt:lpstr>Вопросы: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Олимпийских игр!</dc:title>
  <dc:creator>Lena</dc:creator>
  <cp:lastModifiedBy>Lena</cp:lastModifiedBy>
  <cp:revision>14</cp:revision>
  <dcterms:created xsi:type="dcterms:W3CDTF">2015-10-31T09:32:55Z</dcterms:created>
  <dcterms:modified xsi:type="dcterms:W3CDTF">2015-10-31T14:12:09Z</dcterms:modified>
</cp:coreProperties>
</file>