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8" r:id="rId3"/>
    <p:sldId id="259" r:id="rId4"/>
    <p:sldId id="257" r:id="rId5"/>
    <p:sldId id="268" r:id="rId6"/>
    <p:sldId id="260" r:id="rId7"/>
    <p:sldId id="277" r:id="rId8"/>
    <p:sldId id="261" r:id="rId9"/>
    <p:sldId id="264" r:id="rId10"/>
    <p:sldId id="275" r:id="rId11"/>
    <p:sldId id="265" r:id="rId12"/>
    <p:sldId id="266" r:id="rId13"/>
    <p:sldId id="267" r:id="rId14"/>
    <p:sldId id="270" r:id="rId15"/>
    <p:sldId id="278" r:id="rId16"/>
    <p:sldId id="272" r:id="rId17"/>
    <p:sldId id="274" r:id="rId18"/>
    <p:sldId id="276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16C98-BB18-49EF-A9AE-8DA3CB9C28CF}" type="datetimeFigureOut">
              <a:rPr lang="ru-RU" smtClean="0"/>
              <a:pPr>
                <a:defRPr/>
              </a:pPr>
              <a:t>05.01.2005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6D056-4B8E-44B2-8AE9-BA1501EA9C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2BE38-B057-49AD-AAAF-50D1571F149C}" type="datetimeFigureOut">
              <a:rPr lang="ru-RU" smtClean="0"/>
              <a:pPr>
                <a:defRPr/>
              </a:pPr>
              <a:t>05.01.2005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EC66F-1EA8-4860-927B-BBFE13516C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E3110-4BF1-4B3C-9880-38CA3D4E601D}" type="datetimeFigureOut">
              <a:rPr lang="ru-RU" smtClean="0"/>
              <a:pPr>
                <a:defRPr/>
              </a:pPr>
              <a:t>05.01.2005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27AC0-55AE-436C-A154-AA53EB6B48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769831-F53A-4462-830A-D82F5E8BFC8E}" type="datetimeFigureOut">
              <a:rPr lang="ru-RU" smtClean="0"/>
              <a:pPr>
                <a:defRPr/>
              </a:pPr>
              <a:t>05.01.2005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FB089-5778-4606-B7A0-B9A7DC3802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C84E-E26D-49F9-BF8C-D503718494E7}" type="datetimeFigureOut">
              <a:rPr lang="ru-RU" smtClean="0"/>
              <a:pPr>
                <a:defRPr/>
              </a:pPr>
              <a:t>05.01.2005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9FBEC9A-A4BD-4803-99D6-B7CCEE9804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AB1A97-428C-4D9F-AB36-5FE8BF0A4CA0}" type="datetimeFigureOut">
              <a:rPr lang="ru-RU" smtClean="0"/>
              <a:pPr>
                <a:defRPr/>
              </a:pPr>
              <a:t>05.01.2005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CB400-F300-4C86-8D01-6D09553BBA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51FA6F-2308-4691-B806-02358FC16B27}" type="datetimeFigureOut">
              <a:rPr lang="ru-RU" smtClean="0"/>
              <a:pPr>
                <a:defRPr/>
              </a:pPr>
              <a:t>05.01.2005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CD0AC-BF70-472A-B904-A086187D2E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19CBF-B1CC-4441-ACC9-B4A2F1B5B13A}" type="datetimeFigureOut">
              <a:rPr lang="ru-RU" smtClean="0"/>
              <a:pPr>
                <a:defRPr/>
              </a:pPr>
              <a:t>05.01.2005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91783-C7C3-442A-A547-FB055B9566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EB27E-EF37-47E2-8F1D-AAF6C29073A9}" type="datetimeFigureOut">
              <a:rPr lang="ru-RU" smtClean="0"/>
              <a:pPr>
                <a:defRPr/>
              </a:pPr>
              <a:t>05.01.2005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7AD09-0A55-44D9-99B1-CE36F61D96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877EB-2A09-4788-8FE4-C788A72CDE66}" type="datetimeFigureOut">
              <a:rPr lang="ru-RU" smtClean="0"/>
              <a:pPr>
                <a:defRPr/>
              </a:pPr>
              <a:t>05.01.2005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7C0D1-413D-4493-9F63-2A5EAC4D3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F8170-3A98-475A-ADBE-762A2C673B2D}" type="datetimeFigureOut">
              <a:rPr lang="ru-RU" smtClean="0"/>
              <a:pPr>
                <a:defRPr/>
              </a:pPr>
              <a:t>05.01.2005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4026B-A077-4F93-91F5-1A26861E87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F609C0F-0BF1-4026-B84B-CE1F3D84E1AA}" type="datetimeFigureOut">
              <a:rPr lang="ru-RU" smtClean="0"/>
              <a:pPr>
                <a:defRPr/>
              </a:pPr>
              <a:t>05.01.2005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798F52D-0F72-4C20-8D99-34B4608ACF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8573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/>
              </a:rPr>
              <a:t>«Дошкольники в мире профессий»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75"/>
            <a:ext cx="6400800" cy="3643313"/>
          </a:xfrm>
        </p:spPr>
        <p:txBody>
          <a:bodyPr>
            <a:normAutofit fontScale="92500" lnSpcReduction="10000"/>
          </a:bodyPr>
          <a:lstStyle/>
          <a:p>
            <a:pPr marR="0"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Курганская область</a:t>
            </a:r>
          </a:p>
          <a:p>
            <a:pPr marR="0"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р.п. Мишкино</a:t>
            </a:r>
          </a:p>
          <a:p>
            <a:pPr marR="0"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МКДОУ</a:t>
            </a:r>
          </a:p>
          <a:p>
            <a:pPr marR="0"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«Детский сад № 6»</a:t>
            </a:r>
          </a:p>
          <a:p>
            <a:pPr marR="0"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Воспитатели:  Медведева Л.Н.</a:t>
            </a:r>
          </a:p>
          <a:p>
            <a:pPr marR="0"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первая категория</a:t>
            </a:r>
          </a:p>
          <a:p>
            <a:pPr marR="0"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                 </a:t>
            </a:r>
            <a:r>
              <a:rPr lang="ru-RU" sz="2400" b="1" dirty="0" err="1" smtClean="0">
                <a:solidFill>
                  <a:srgbClr val="0070C0"/>
                </a:solidFill>
              </a:rPr>
              <a:t>Жамойда</a:t>
            </a:r>
            <a:r>
              <a:rPr lang="ru-RU" sz="2400" b="1" dirty="0" smtClean="0">
                <a:solidFill>
                  <a:srgbClr val="0070C0"/>
                </a:solidFill>
              </a:rPr>
              <a:t>  М.Л.</a:t>
            </a:r>
          </a:p>
          <a:p>
            <a:pPr marR="0"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первая категория</a:t>
            </a:r>
          </a:p>
          <a:p>
            <a:pPr marR="0" algn="ctr">
              <a:lnSpc>
                <a:spcPct val="90000"/>
              </a:lnSpc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R="0"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2013 </a:t>
            </a:r>
            <a:r>
              <a:rPr lang="ru-RU" sz="1000" b="1" dirty="0" smtClean="0">
                <a:solidFill>
                  <a:srgbClr val="0070C0"/>
                </a:solidFill>
              </a:rPr>
              <a:t>г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R="0">
              <a:lnSpc>
                <a:spcPct val="90000"/>
              </a:lnSpc>
            </a:pPr>
            <a:endParaRPr lang="ru-RU" sz="2400" dirty="0" smtClean="0"/>
          </a:p>
          <a:p>
            <a:pPr marR="0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прилавке есть весы, и они не для красы!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 с весами рядом счеты,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Счеты тоже для работы!</a:t>
            </a:r>
            <a:endParaRPr lang="ru-RU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Изображение 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5214974" cy="437618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/>
              </a:rPr>
              <a:t>Очень чисто на участке в нашем детском саду!  </a:t>
            </a:r>
            <a:r>
              <a:rPr lang="ru-RU" sz="2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</a:rPr>
              <a:t>Труд </a:t>
            </a:r>
            <a:r>
              <a:rPr lang="ru-RU" sz="2000" dirty="0" smtClean="0">
                <a:solidFill>
                  <a:srgbClr val="FF0000"/>
                </a:solidFill>
                <a:effectLst/>
              </a:rPr>
              <a:t>Ваш  уважаем и чистоту сохранить помогаем.</a:t>
            </a:r>
            <a:endParaRPr lang="ru-RU" sz="2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24578" name="Picture 2" descr="C:\Users\user\Desktop\100PHOTO\SAM_1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6786610" cy="458096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Жил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портной один умелый,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Знал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прекрасно своё дело: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Ткани выбирал для нас –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Хлопок, ситец и атлас.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 потом снимал он мерку,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Делал выкройку, примерку,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Белой ниткой ткань сметал,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машинке все сшивал.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 на праздник у ребят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Новый был всегда наряд.</a:t>
            </a:r>
            <a:endParaRPr lang="ru-RU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user\Desktop\100PHOTO\SAM_1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714908" cy="350046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Зовут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его когда больны,-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Заботы так его нужны!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Уверенно он в дом войдет,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 больному близко подойдет,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Пощупает: горяч ли лоб,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Достанет свой фонендоскоп,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Прослушает, заглянет в рот,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Рецепт оставит и уйдёт.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Больному легче станет вдруг.</a:t>
            </a:r>
            <a:endParaRPr lang="ru-RU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F:\Изображение 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643470" cy="364333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100_6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3966625" cy="3714776"/>
          </a:xfrm>
          <a:prstGeom prst="rect">
            <a:avLst/>
          </a:prstGeom>
          <a:noFill/>
        </p:spPr>
      </p:pic>
      <p:pic>
        <p:nvPicPr>
          <p:cNvPr id="23555" name="Picture 3" descr="F:\100_6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4286280" cy="337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Чуть только – ночью или днём –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Дадут сигнал тревоги, лихой отряд борцов с огнём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Несётся по дороге…</a:t>
            </a:r>
            <a:endParaRPr lang="ru-RU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100_65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4000496" cy="3352535"/>
          </a:xfrm>
          <a:prstGeom prst="ellipse">
            <a:avLst/>
          </a:prstGeom>
          <a:noFill/>
        </p:spPr>
      </p:pic>
      <p:pic>
        <p:nvPicPr>
          <p:cNvPr id="6" name="Picture 3" descr="F:\100_65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85926"/>
            <a:ext cx="4446439" cy="3602697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4\SAM_17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714357"/>
            <a:ext cx="407196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ото 4\SAM_17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429000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4\SAM_17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481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ото 4\SAM_17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4214842" cy="37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2886076" cy="23907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F:\i (9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093" b="2093"/>
          <a:stretch>
            <a:fillRect/>
          </a:stretch>
        </p:blipFill>
        <p:spPr bwMode="auto">
          <a:xfrm>
            <a:off x="2643174" y="2928934"/>
            <a:ext cx="4314836" cy="3357586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857356" y="642918"/>
            <a:ext cx="6286544" cy="2286016"/>
          </a:xfrm>
        </p:spPr>
        <p:txBody>
          <a:bodyPr>
            <a:normAutofit fontScale="55000" lnSpcReduction="2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Профессии бывают разные-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Все они очень важные: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Повар, плотник и шафёр,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Педагог, маляр, монтёр.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профессии нужны,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России все важны.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428736"/>
            <a:ext cx="7086600" cy="35719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22530" name="Рисунок 2" descr="http://nafanya45.ru/images/stories/zhiraf/DSC02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86058"/>
            <a:ext cx="48577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71450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</a:rPr>
              <a:t>Цель: 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Формирование представлений о труде       взрослых, о значении их труда для  общества. Воспитания уважения к людям труда.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5121" name="Picture 1" descr="F: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00240"/>
            <a:ext cx="5094179" cy="378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228601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1 Развивать интерес к  различным  профессиям, в частности к  профессиям  родителей и  месту их работы.</a:t>
            </a:r>
            <a:b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2 Продолжать знакомства детей с профессиями, связанными  со спецификой родного поселка.</a:t>
            </a:r>
            <a:b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3 Формировать у дошкольников трудовые навыки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фото 4\SAM_17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71810"/>
            <a:ext cx="4643470" cy="329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Ведь дом уже построен, и людям есть где жить.                   Строителей проворных им есть за что хвалить.</a:t>
            </a:r>
            <a:endParaRPr lang="ru-RU" sz="28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фото 4\SAM_17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572296" cy="4857784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4\SAM_17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428604"/>
            <a:ext cx="4286279" cy="40005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ото 4\SAM_17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000240"/>
            <a:ext cx="5000660" cy="435771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фото 4\SAM_17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01340"/>
            <a:ext cx="7072361" cy="487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pPr algn="l"/>
            <a:r>
              <a:rPr lang="ru-RU" sz="27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 дорогах с давних пор</a:t>
            </a:r>
            <a:br>
              <a:rPr lang="ru-RU" sz="27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Есть хозяин – Светофор.</a:t>
            </a:r>
            <a:br>
              <a:rPr lang="ru-RU" sz="27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Загорелся красный свет –</a:t>
            </a:r>
            <a:br>
              <a:rPr lang="ru-RU" sz="27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Стой: вперёд дороги нет.</a:t>
            </a:r>
            <a:br>
              <a:rPr lang="ru-RU" sz="27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 зелёный свет – вперёд!</a:t>
            </a:r>
            <a:br>
              <a:rPr lang="ru-RU" sz="27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Путь свободен. Переход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user\Desktop\фото 4\SAM_1704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3500438"/>
            <a:ext cx="4002578" cy="300089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user\Desktop\фото 4\SAM_170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00042"/>
            <a:ext cx="4038600" cy="31432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55102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357554" y="2285992"/>
            <a:ext cx="2071702" cy="1857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Знакомство дошкольников </a:t>
            </a:r>
            <a:r>
              <a:rPr lang="ru-RU" sz="1600" dirty="0">
                <a:solidFill>
                  <a:srgbClr val="FF0000"/>
                </a:solidFill>
              </a:rPr>
              <a:t>с профессиями</a:t>
            </a:r>
          </a:p>
        </p:txBody>
      </p:sp>
      <p:sp>
        <p:nvSpPr>
          <p:cNvPr id="5" name="Овал 4"/>
          <p:cNvSpPr/>
          <p:nvPr/>
        </p:nvSpPr>
        <p:spPr>
          <a:xfrm>
            <a:off x="6786578" y="2571744"/>
            <a:ext cx="1714522" cy="16287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</a:rPr>
              <a:t>Сюжетно – ролевые игры</a:t>
            </a:r>
          </a:p>
        </p:txBody>
      </p:sp>
      <p:sp>
        <p:nvSpPr>
          <p:cNvPr id="6" name="Овал 5"/>
          <p:cNvSpPr/>
          <p:nvPr/>
        </p:nvSpPr>
        <p:spPr>
          <a:xfrm>
            <a:off x="6429388" y="785794"/>
            <a:ext cx="1785960" cy="16430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Наблюдение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86050" y="4857760"/>
            <a:ext cx="1628790" cy="15002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</a:rPr>
              <a:t>Рассматривание иллюстраций</a:t>
            </a:r>
          </a:p>
        </p:txBody>
      </p:sp>
      <p:sp>
        <p:nvSpPr>
          <p:cNvPr id="8" name="Овал 7"/>
          <p:cNvSpPr/>
          <p:nvPr/>
        </p:nvSpPr>
        <p:spPr>
          <a:xfrm>
            <a:off x="5715008" y="4643446"/>
            <a:ext cx="1643074" cy="1571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</a:rPr>
              <a:t>Художественное творчество</a:t>
            </a:r>
          </a:p>
        </p:txBody>
      </p:sp>
      <p:sp>
        <p:nvSpPr>
          <p:cNvPr id="9" name="Овал 8"/>
          <p:cNvSpPr/>
          <p:nvPr/>
        </p:nvSpPr>
        <p:spPr>
          <a:xfrm>
            <a:off x="642910" y="3286124"/>
            <a:ext cx="1714512" cy="16430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</a:rPr>
              <a:t>Экскурсии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3714744" y="214290"/>
            <a:ext cx="1571636" cy="15001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</a:rPr>
              <a:t>Чтение </a:t>
            </a:r>
            <a:r>
              <a:rPr lang="ru-RU" sz="1200" dirty="0" smtClean="0">
                <a:solidFill>
                  <a:srgbClr val="FF0000"/>
                </a:solidFill>
              </a:rPr>
              <a:t>художествен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ной  </a:t>
            </a:r>
            <a:r>
              <a:rPr lang="ru-RU" sz="1200" dirty="0">
                <a:solidFill>
                  <a:srgbClr val="FF0000"/>
                </a:solidFill>
              </a:rPr>
              <a:t>литературы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1214414" y="1071546"/>
            <a:ext cx="1557361" cy="15573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FF0000"/>
                </a:solidFill>
              </a:rPr>
              <a:t>Дидактические  игры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72066" y="4000504"/>
            <a:ext cx="71437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72132" y="3286124"/>
            <a:ext cx="1000125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85875" y="2786063"/>
            <a:ext cx="15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1143000" y="257175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428860" y="3714752"/>
            <a:ext cx="928688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3500432" y="4357692"/>
            <a:ext cx="714375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715008" y="2214554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4157667" y="1914521"/>
            <a:ext cx="428615" cy="28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>
            <a:off x="2857488" y="2143116"/>
            <a:ext cx="714375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33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FF0000"/>
                </a:solidFill>
                <a:effectLst/>
              </a:rPr>
              <a:t>Сводная таблица результативности работы по теме </a:t>
            </a:r>
            <a:br>
              <a:rPr lang="ru-RU" sz="1800" dirty="0" smtClean="0">
                <a:solidFill>
                  <a:srgbClr val="FF0000"/>
                </a:solidFill>
                <a:effectLst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</a:rPr>
              <a:t>« Ознакомление дошкольников с трудом взрослых»</a:t>
            </a:r>
            <a:endParaRPr lang="ru-RU" sz="18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4414" y="1500174"/>
          <a:ext cx="6786610" cy="4643438"/>
        </p:xfrm>
        <a:graphic>
          <a:graphicData uri="http://schemas.openxmlformats.org/presentationml/2006/ole">
            <p:oleObj spid="_x0000_s1026" name="Документ" r:id="rId3" imgW="9380224" imgH="590166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361</TotalTime>
  <Words>187</Words>
  <PresentationFormat>Экран (4:3)</PresentationFormat>
  <Paragraphs>37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Апекс</vt:lpstr>
      <vt:lpstr>Документ</vt:lpstr>
      <vt:lpstr>«Дошкольники в мире профессий»</vt:lpstr>
      <vt:lpstr>Цель: Формирование представлений о труде       взрослых, о значении их труда для  общества. Воспитания уважения к людям труда.</vt:lpstr>
      <vt:lpstr>Задачи: 1 Развивать интерес к  различным  профессиям, в частности к  профессиям  родителей и  месту их работы. 2 Продолжать знакомства детей с профессиями, связанными  со спецификой родного поселка. 3 Формировать у дошкольников трудовые навыки.</vt:lpstr>
      <vt:lpstr>:- Ведь дом уже построен, и людям есть где жить.                   Строителей проворных им есть за что хвалить.</vt:lpstr>
      <vt:lpstr>Слайд 5</vt:lpstr>
      <vt:lpstr>Слайд 6</vt:lpstr>
      <vt:lpstr>На дорогах с давних пор Есть хозяин – Светофор. Загорелся красный свет – Стой: вперёд дороги нет. На зелёный свет – вперёд! Путь свободен. Переход.</vt:lpstr>
      <vt:lpstr>Слайд 8</vt:lpstr>
      <vt:lpstr>Сводная таблица результативности работы по теме  « Ознакомление дошкольников с трудом взрослых»</vt:lpstr>
      <vt:lpstr>На прилавке есть весы, и они не для красы! А с весами рядом счеты, Счеты тоже для работы!</vt:lpstr>
      <vt:lpstr>Очень чисто на участке в нашем детском саду!   Труд Ваш  уважаем и чистоту сохранить помогаем.</vt:lpstr>
      <vt:lpstr>                 Жил портной один умелый,  Знал прекрасно своё дело: Ткани выбирал для нас – Хлопок, ситец и атлас. А потом снимал он мерку, Делал выкройку, примерку, Белой ниткой ткань сметал, На машинке все сшивал. И на праздник у ребят Новый был всегда наряд.</vt:lpstr>
      <vt:lpstr>                Зовут его когда больны,- Заботы так его нужны! Уверенно он в дом войдет, К больному близко подойдет, Пощупает: горяч ли лоб, Достанет свой фонендоскоп, Прослушает, заглянет в рот, Рецепт оставит и уйдёт. Больному легче станет вдруг.</vt:lpstr>
      <vt:lpstr>Слайд 14</vt:lpstr>
      <vt:lpstr>Чуть только – ночью или днём – Дадут сигнал тревоги, лихой отряд борцов с огнём Несётся по дороге…</vt:lpstr>
      <vt:lpstr>Слайд 16</vt:lpstr>
      <vt:lpstr>Слайд 17</vt:lpstr>
      <vt:lpstr>Слайд 18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«Дошкольники в мире профессий»</dc:title>
  <dc:creator>user</dc:creator>
  <cp:lastModifiedBy>user</cp:lastModifiedBy>
  <cp:revision>42</cp:revision>
  <dcterms:created xsi:type="dcterms:W3CDTF">2005-01-04T19:04:34Z</dcterms:created>
  <dcterms:modified xsi:type="dcterms:W3CDTF">2005-01-04T20:29:42Z</dcterms:modified>
</cp:coreProperties>
</file>