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4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Повседневная </a:t>
            </a:r>
            <a:r>
              <a:rPr lang="ru-RU" dirty="0" smtClean="0">
                <a:solidFill>
                  <a:srgbClr val="FF0000"/>
                </a:solidFill>
              </a:rPr>
              <a:t>жизнь. Культура </a:t>
            </a:r>
            <a:r>
              <a:rPr lang="ru-RU" dirty="0" smtClean="0">
                <a:solidFill>
                  <a:srgbClr val="FF0000"/>
                </a:solidFill>
              </a:rPr>
              <a:t>питания.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после Великих географических открытий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3643338" cy="426879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Он на яблочко похож,</a:t>
            </a:r>
          </a:p>
          <a:p>
            <a:pPr>
              <a:buNone/>
            </a:pPr>
            <a:r>
              <a:rPr lang="ru-RU" sz="2800" dirty="0" smtClean="0"/>
              <a:t>В лечо и борще хорош.</a:t>
            </a:r>
          </a:p>
          <a:p>
            <a:pPr>
              <a:buNone/>
            </a:pPr>
            <a:r>
              <a:rPr lang="ru-RU" sz="2800" dirty="0" smtClean="0"/>
              <a:t>Режу я его в салат.</a:t>
            </a:r>
          </a:p>
          <a:p>
            <a:pPr>
              <a:buNone/>
            </a:pPr>
            <a:r>
              <a:rPr lang="ru-RU" sz="2800" dirty="0" smtClean="0"/>
              <a:t>Угадали что?</a:t>
            </a:r>
            <a:endParaRPr lang="ru-RU" sz="2800" dirty="0"/>
          </a:p>
        </p:txBody>
      </p:sp>
      <p:pic>
        <p:nvPicPr>
          <p:cNvPr id="7172" name="Picture 4" descr="C:\Users\школа 5\Desktop\Без названия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857364"/>
            <a:ext cx="2857505" cy="2857505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после Великих географических открытий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71924" cy="4525963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endParaRPr lang="ru-RU" dirty="0" smtClean="0"/>
          </a:p>
          <a:p>
            <a:pPr fontAlgn="base">
              <a:buNone/>
            </a:pPr>
            <a:r>
              <a:rPr lang="ru-RU" dirty="0" smtClean="0"/>
              <a:t>Я проснулся утром рано</a:t>
            </a:r>
          </a:p>
          <a:p>
            <a:pPr fontAlgn="base">
              <a:buNone/>
            </a:pPr>
            <a:r>
              <a:rPr lang="ru-RU" dirty="0" smtClean="0"/>
              <a:t>И налил </a:t>
            </a:r>
            <a:r>
              <a:rPr lang="ru-RU" dirty="0" err="1" smtClean="0"/>
              <a:t>Американо</a:t>
            </a:r>
            <a:r>
              <a:rPr lang="ru-RU" dirty="0" smtClean="0"/>
              <a:t>.</a:t>
            </a:r>
          </a:p>
          <a:p>
            <a:pPr fontAlgn="base">
              <a:buNone/>
            </a:pPr>
            <a:r>
              <a:rPr lang="ru-RU" dirty="0" smtClean="0"/>
              <a:t>На обед, читая прессу,</a:t>
            </a:r>
          </a:p>
          <a:p>
            <a:pPr fontAlgn="base">
              <a:buNone/>
            </a:pPr>
            <a:r>
              <a:rPr lang="ru-RU" dirty="0" smtClean="0"/>
              <a:t>Заказал себе </a:t>
            </a:r>
            <a:r>
              <a:rPr lang="ru-RU" dirty="0" err="1" smtClean="0"/>
              <a:t>эспрессо</a:t>
            </a:r>
            <a:r>
              <a:rPr lang="ru-RU" dirty="0" smtClean="0"/>
              <a:t>.</a:t>
            </a:r>
          </a:p>
          <a:p>
            <a:pPr fontAlgn="base">
              <a:buNone/>
            </a:pPr>
            <a:r>
              <a:rPr lang="ru-RU" dirty="0" smtClean="0"/>
              <a:t>А потом нашел причину</a:t>
            </a:r>
          </a:p>
          <a:p>
            <a:pPr fontAlgn="base">
              <a:buNone/>
            </a:pPr>
            <a:r>
              <a:rPr lang="ru-RU" dirty="0" smtClean="0"/>
              <a:t>Выпить чашку </a:t>
            </a:r>
            <a:r>
              <a:rPr lang="ru-RU" dirty="0" err="1" smtClean="0"/>
              <a:t>Капучино</a:t>
            </a:r>
            <a:r>
              <a:rPr lang="ru-RU" dirty="0" smtClean="0"/>
              <a:t>.</a:t>
            </a:r>
          </a:p>
          <a:p>
            <a:pPr fontAlgn="base">
              <a:buNone/>
            </a:pPr>
            <a:r>
              <a:rPr lang="ru-RU" dirty="0" smtClean="0"/>
              <a:t>А под вечер я, ребята,</a:t>
            </a:r>
          </a:p>
          <a:p>
            <a:pPr fontAlgn="base">
              <a:buNone/>
            </a:pPr>
            <a:r>
              <a:rPr lang="ru-RU" dirty="0" smtClean="0"/>
              <a:t>Выпил </a:t>
            </a:r>
            <a:r>
              <a:rPr lang="ru-RU" dirty="0" err="1" smtClean="0"/>
              <a:t>Латте</a:t>
            </a:r>
            <a:r>
              <a:rPr lang="ru-RU" dirty="0" smtClean="0"/>
              <a:t> </a:t>
            </a:r>
            <a:r>
              <a:rPr lang="ru-RU" dirty="0" err="1" smtClean="0"/>
              <a:t>Макиато</a:t>
            </a:r>
            <a:r>
              <a:rPr lang="ru-RU" dirty="0" smtClean="0"/>
              <a:t>.</a:t>
            </a:r>
          </a:p>
          <a:p>
            <a:pPr fontAlgn="base">
              <a:buNone/>
            </a:pPr>
            <a:r>
              <a:rPr lang="ru-RU" dirty="0" smtClean="0"/>
              <a:t>Так ответьте мне, друзья,</a:t>
            </a:r>
          </a:p>
          <a:p>
            <a:pPr fontAlgn="base">
              <a:buNone/>
            </a:pPr>
            <a:r>
              <a:rPr lang="ru-RU" dirty="0" smtClean="0"/>
              <a:t>Что в итоге выпил я?</a:t>
            </a:r>
          </a:p>
          <a:p>
            <a:endParaRPr lang="ru-RU" dirty="0"/>
          </a:p>
        </p:txBody>
      </p:sp>
      <p:pic>
        <p:nvPicPr>
          <p:cNvPr id="8194" name="Picture 2" descr="C:\Users\школа 5\Desktop\Без названия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143116"/>
            <a:ext cx="373690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после Великих географических открытий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00552" cy="4525963"/>
          </a:xfrm>
        </p:spPr>
        <p:txBody>
          <a:bodyPr/>
          <a:lstStyle/>
          <a:p>
            <a:pPr fontAlgn="base">
              <a:buNone/>
            </a:pPr>
            <a:endParaRPr lang="ru-RU" dirty="0" smtClean="0"/>
          </a:p>
          <a:p>
            <a:pPr fontAlgn="base">
              <a:buNone/>
            </a:pPr>
            <a:endParaRPr lang="ru-RU" dirty="0" smtClean="0"/>
          </a:p>
          <a:p>
            <a:pPr fontAlgn="base">
              <a:buNone/>
            </a:pPr>
            <a:r>
              <a:rPr lang="ru-RU" dirty="0" smtClean="0"/>
              <a:t>Очень я его люблю,</a:t>
            </a:r>
          </a:p>
          <a:p>
            <a:pPr fontAlgn="base">
              <a:buNone/>
            </a:pPr>
            <a:r>
              <a:rPr lang="ru-RU" dirty="0" smtClean="0"/>
              <a:t>Утром с молоком я пью,</a:t>
            </a:r>
          </a:p>
          <a:p>
            <a:pPr fontAlgn="base">
              <a:buNone/>
            </a:pPr>
            <a:r>
              <a:rPr lang="ru-RU" dirty="0" smtClean="0"/>
              <a:t>Но не кофе и не чай,</a:t>
            </a:r>
          </a:p>
          <a:p>
            <a:pPr fontAlgn="base">
              <a:buNone/>
            </a:pPr>
            <a:r>
              <a:rPr lang="ru-RU" dirty="0" smtClean="0"/>
              <a:t>Ну-ка быстро отвечай!</a:t>
            </a:r>
          </a:p>
          <a:p>
            <a:endParaRPr lang="ru-RU" dirty="0"/>
          </a:p>
        </p:txBody>
      </p:sp>
      <p:pic>
        <p:nvPicPr>
          <p:cNvPr id="9218" name="Picture 2" descr="C:\Users\школа 5\Desktop\простые-рецепты-вкусного-какао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071678"/>
            <a:ext cx="3524253" cy="2894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после Великих географических открытий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Золотые зёрнышки </a:t>
            </a:r>
          </a:p>
          <a:p>
            <a:pPr>
              <a:buNone/>
            </a:pPr>
            <a:r>
              <a:rPr lang="ru-RU" dirty="0" smtClean="0"/>
              <a:t>Рядышком сидят.</a:t>
            </a:r>
          </a:p>
          <a:p>
            <a:pPr>
              <a:buNone/>
            </a:pPr>
            <a:r>
              <a:rPr lang="ru-RU" dirty="0" smtClean="0"/>
              <a:t>Быстро их отварим,</a:t>
            </a:r>
          </a:p>
          <a:p>
            <a:pPr>
              <a:buNone/>
            </a:pPr>
            <a:r>
              <a:rPr lang="ru-RU" dirty="0" smtClean="0"/>
              <a:t>Угостим ребят.</a:t>
            </a:r>
          </a:p>
          <a:p>
            <a:pPr>
              <a:buNone/>
            </a:pPr>
            <a:r>
              <a:rPr lang="ru-RU" dirty="0" smtClean="0"/>
              <a:t>Пусть «едят от пуза»!</a:t>
            </a:r>
          </a:p>
          <a:p>
            <a:endParaRPr lang="ru-RU" dirty="0"/>
          </a:p>
        </p:txBody>
      </p:sp>
      <p:pic>
        <p:nvPicPr>
          <p:cNvPr id="10242" name="Picture 2" descr="C:\Users\школа 5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000240"/>
            <a:ext cx="3743330" cy="1871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после Великих географических открытий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 группа: томат;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 группа: кофе;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 группа: какао;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4 группа: кукуруза.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 пищи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школа 5\Desktop\Leonor_de_Aquitani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142984"/>
            <a:ext cx="6143668" cy="48880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Презентации обучающихся</a:t>
            </a:r>
            <a:endParaRPr lang="ru-RU" dirty="0"/>
          </a:p>
        </p:txBody>
      </p:sp>
      <p:pic>
        <p:nvPicPr>
          <p:cNvPr id="11266" name="Picture 2" descr="C:\Users\школа 5\Desktop\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58754" y="1935163"/>
            <a:ext cx="5226492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найти информацию по теме  «Культура питания» и приготовить стенгазету, в которой будет и справочная информация и наглядный материал. Задание индивидуальное.</a:t>
            </a:r>
          </a:p>
          <a:p>
            <a:pPr>
              <a:buNone/>
            </a:pPr>
            <a:r>
              <a:rPr lang="ru-RU" dirty="0" smtClean="0"/>
              <a:t> Дополнительно можете подготовить сообщение о появлении столовых приборов.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pic>
        <p:nvPicPr>
          <p:cNvPr id="12291" name="Picture 3" descr="C:\Users\школа 5\Desktop\16215396-Emoticon-showing-the-V-sign-Stock-Phot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6315666" cy="460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школа 5\Desktop\srednevekovye-pir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4000528" cy="3200422"/>
          </a:xfrm>
          <a:prstGeom prst="rect">
            <a:avLst/>
          </a:prstGeom>
          <a:noFill/>
        </p:spPr>
      </p:pic>
      <p:pic>
        <p:nvPicPr>
          <p:cNvPr id="5" name="Picture 2" descr="C:\Users\школа 5\Desktop\Leonor_de_Aquitan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000372"/>
            <a:ext cx="4297193" cy="341893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cs typeface="Aharoni" pitchFamily="2" charset="-79"/>
              </a:rPr>
              <a:t> </a:t>
            </a:r>
            <a:r>
              <a:rPr lang="ru-RU" sz="4800" dirty="0" smtClean="0">
                <a:cs typeface="Aharoni" pitchFamily="2" charset="-79"/>
              </a:rPr>
              <a:t>Тема урока: Повседневная жизнь. Культура питания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074" name="Picture 2" descr="C:\Users\школа 5\Desktop\festin-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62000" y="1967706"/>
            <a:ext cx="7620000" cy="432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114668" cy="43891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Liber</a:t>
            </a:r>
            <a:r>
              <a:rPr lang="ru-RU" dirty="0" smtClean="0"/>
              <a:t> </a:t>
            </a:r>
            <a:r>
              <a:rPr lang="ru-RU" dirty="0" err="1" smtClean="0"/>
              <a:t>de</a:t>
            </a:r>
            <a:r>
              <a:rPr lang="ru-RU" dirty="0" smtClean="0"/>
              <a:t> </a:t>
            </a:r>
            <a:r>
              <a:rPr lang="ru-RU" dirty="0" err="1" smtClean="0"/>
              <a:t>Coquina</a:t>
            </a:r>
            <a:r>
              <a:rPr lang="ru-RU" dirty="0" smtClean="0"/>
              <a:t>» — одна из старейших средневековых поваренных книг. Написана на латинском языке. Сохранилось две копии XIV века, обе хранятся в Национальной библиотеке Франции в Париже</a:t>
            </a:r>
            <a:endParaRPr lang="ru-RU" dirty="0"/>
          </a:p>
        </p:txBody>
      </p:sp>
      <p:pic>
        <p:nvPicPr>
          <p:cNvPr id="1027" name="Picture 3" descr="C:\Users\школа 5\Desktop\51vm3xnOf5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928802"/>
            <a:ext cx="2890835" cy="4238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Проблемный вопрос?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Чем питались в Средневековье и  существовали ли у них правила этикета? Что нового в рацион добавилось после Великих географических открытий?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презентации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1 слайд.</a:t>
            </a:r>
            <a:r>
              <a:rPr lang="ru-RU" dirty="0" smtClean="0"/>
              <a:t>  «Повседневная жизнь. Культура питания»</a:t>
            </a:r>
          </a:p>
          <a:p>
            <a:pPr>
              <a:buNone/>
            </a:pPr>
            <a:r>
              <a:rPr lang="ru-RU" i="1" dirty="0" smtClean="0"/>
              <a:t>2 слайд</a:t>
            </a:r>
            <a:r>
              <a:rPr lang="ru-RU" dirty="0" smtClean="0"/>
              <a:t>.  «Основные продукты на столе в эпоху Средневековья до Великих географических открытий».</a:t>
            </a:r>
          </a:p>
          <a:p>
            <a:pPr>
              <a:buNone/>
            </a:pPr>
            <a:r>
              <a:rPr lang="ru-RU" i="1" dirty="0" smtClean="0"/>
              <a:t>3 слайд</a:t>
            </a:r>
            <a:r>
              <a:rPr lang="ru-RU" dirty="0" smtClean="0"/>
              <a:t>. «Хлеб».</a:t>
            </a:r>
          </a:p>
          <a:p>
            <a:pPr>
              <a:buNone/>
            </a:pPr>
            <a:r>
              <a:rPr lang="ru-RU" i="1" dirty="0" smtClean="0"/>
              <a:t>4 слайд</a:t>
            </a:r>
            <a:r>
              <a:rPr lang="ru-RU" dirty="0" smtClean="0"/>
              <a:t>. Изменения после Великих географических открытий</a:t>
            </a:r>
          </a:p>
          <a:p>
            <a:pPr>
              <a:buNone/>
            </a:pPr>
            <a:r>
              <a:rPr lang="ru-RU" dirty="0" smtClean="0"/>
              <a:t>5 слайд. «Прием пищи»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572528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Основные продукты на столе в эпоху Средневековья до Великих географических открытий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186766" cy="41100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 группа: каштаны;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 группа: репа;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 группа: редька;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 группа: капуста.</a:t>
            </a:r>
          </a:p>
          <a:p>
            <a:endParaRPr lang="ru-RU" dirty="0"/>
          </a:p>
        </p:txBody>
      </p:sp>
      <p:pic>
        <p:nvPicPr>
          <p:cNvPr id="5" name="Picture 2" descr="C:\Users\школа 5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643570" y="1857364"/>
            <a:ext cx="2214578" cy="1016967"/>
          </a:xfrm>
          <a:prstGeom prst="rect">
            <a:avLst/>
          </a:prstGeom>
          <a:noFill/>
        </p:spPr>
      </p:pic>
      <p:pic>
        <p:nvPicPr>
          <p:cNvPr id="7" name="Picture 2" descr="C:\Users\школа 5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428868"/>
            <a:ext cx="1714512" cy="1385326"/>
          </a:xfrm>
          <a:prstGeom prst="rect">
            <a:avLst/>
          </a:prstGeom>
          <a:noFill/>
        </p:spPr>
      </p:pic>
      <p:pic>
        <p:nvPicPr>
          <p:cNvPr id="8" name="Picture 3" descr="C:\Users\школа 5\Desktop\Без названия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714752"/>
            <a:ext cx="1826422" cy="1123952"/>
          </a:xfrm>
          <a:prstGeom prst="rect">
            <a:avLst/>
          </a:prstGeom>
          <a:noFill/>
        </p:spPr>
      </p:pic>
      <p:pic>
        <p:nvPicPr>
          <p:cNvPr id="9" name="Picture 4" descr="C:\Users\школа 5\Desktop\39e22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5000636"/>
            <a:ext cx="1643074" cy="1477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Хлеб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35480"/>
            <a:ext cx="3971924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Бьют меня палками, </a:t>
            </a:r>
          </a:p>
          <a:p>
            <a:pPr>
              <a:buNone/>
            </a:pPr>
            <a:r>
              <a:rPr lang="ru-RU" dirty="0" smtClean="0"/>
              <a:t>жмут меня камнями. </a:t>
            </a:r>
          </a:p>
          <a:p>
            <a:pPr>
              <a:buNone/>
            </a:pPr>
            <a:r>
              <a:rPr lang="ru-RU" dirty="0" smtClean="0"/>
              <a:t>Держат меня в печи, </a:t>
            </a:r>
          </a:p>
          <a:p>
            <a:pPr>
              <a:buNone/>
            </a:pPr>
            <a:r>
              <a:rPr lang="ru-RU" dirty="0" smtClean="0"/>
              <a:t>режут меня ножами. </a:t>
            </a:r>
          </a:p>
          <a:p>
            <a:pPr>
              <a:buNone/>
            </a:pPr>
            <a:r>
              <a:rPr lang="ru-RU" dirty="0" smtClean="0"/>
              <a:t>За что меня так губят?</a:t>
            </a:r>
          </a:p>
          <a:p>
            <a:pPr>
              <a:buNone/>
            </a:pPr>
            <a:r>
              <a:rPr lang="ru-RU" dirty="0" smtClean="0"/>
              <a:t> Потому что любят!</a:t>
            </a:r>
            <a:endParaRPr lang="ru-RU" dirty="0"/>
          </a:p>
        </p:txBody>
      </p:sp>
      <p:pic>
        <p:nvPicPr>
          <p:cNvPr id="7" name="Picture 3" descr="C:\Users\школа 5\Desktop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000240"/>
            <a:ext cx="387873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Хлеб. Напитки.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 группа: хлеб в Южной Европе;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 группа: хлеб в Средней Европе;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 группа: хлеб в Северной Европе;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 группа: виноградное вино.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391</Words>
  <PresentationFormat>Экран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Повседневная жизнь. Культура питания. </vt:lpstr>
      <vt:lpstr>Слайд 2</vt:lpstr>
      <vt:lpstr> Тема урока: Повседневная жизнь. Культура питания </vt:lpstr>
      <vt:lpstr>Источники информации</vt:lpstr>
      <vt:lpstr>Проблемный вопрос?</vt:lpstr>
      <vt:lpstr>Алгоритм презентации </vt:lpstr>
      <vt:lpstr> Основные продукты на столе в эпоху Средневековья до Великих географических открытий</vt:lpstr>
      <vt:lpstr>Хлеб</vt:lpstr>
      <vt:lpstr>Хлеб. Напитки.</vt:lpstr>
      <vt:lpstr>Изменения после Великих географических открытий</vt:lpstr>
      <vt:lpstr>Изменения после Великих географических открытий</vt:lpstr>
      <vt:lpstr>Изменения после Великих географических открытий</vt:lpstr>
      <vt:lpstr>Изменения после Великих географических открытий</vt:lpstr>
      <vt:lpstr>Изменения после Великих географических открытий</vt:lpstr>
      <vt:lpstr>Прием пищи </vt:lpstr>
      <vt:lpstr>Презентации обучающихся</vt:lpstr>
      <vt:lpstr>Домашнее задание: 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«Повседневная жизнь. Культура питания в эпоху » </dc:title>
  <dc:creator>школа 5</dc:creator>
  <cp:lastModifiedBy>школа 5</cp:lastModifiedBy>
  <cp:revision>6</cp:revision>
  <dcterms:created xsi:type="dcterms:W3CDTF">2017-11-02T08:32:04Z</dcterms:created>
  <dcterms:modified xsi:type="dcterms:W3CDTF">2017-11-03T06:14:23Z</dcterms:modified>
</cp:coreProperties>
</file>