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1D75-3FBC-4A79-87AE-0BA9440E98C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CF7A-07EF-40A4-8C9F-0AFAC2325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CF7A-07EF-40A4-8C9F-0AFAC2325F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0878421_shutterstock_94940554.jpg"/>
          <p:cNvPicPr>
            <a:picLocks noChangeAspect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0096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МБДОУ города Кургана «Детский сад комбинированного вида №2 «Дружная семейка»</a:t>
            </a:r>
            <a:endParaRPr lang="ru-RU" cap="none" spc="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52736"/>
            <a:ext cx="5972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«90х60х90»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34869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«Весна и</a:t>
            </a:r>
          </a:p>
          <a:p>
            <a:r>
              <a:rPr lang="ru-RU" sz="6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солнце»</a:t>
            </a:r>
            <a:endParaRPr lang="ru-RU" sz="6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3df9b5d3b7a6b0bce6dc93172ec0bf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571480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54d8baa8a4657d2b71181c61e2f575c6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7147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f38ae6af3f102246aca31fbc4175838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73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157192"/>
            <a:ext cx="4430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Задачи клуба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07209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Получить </a:t>
            </a:r>
            <a:r>
              <a:rPr lang="ru-RU" dirty="0" smtClean="0"/>
              <a:t> </a:t>
            </a:r>
            <a:r>
              <a:rPr lang="ru-RU" dirty="0" smtClean="0"/>
              <a:t>удовольствие от </a:t>
            </a:r>
            <a:r>
              <a:rPr lang="ru-RU" dirty="0" smtClean="0"/>
              <a:t>физических упражнений и арт – терапии;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Снять усталость;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Поднять </a:t>
            </a:r>
            <a:r>
              <a:rPr lang="ru-RU" dirty="0" smtClean="0"/>
              <a:t>настроение;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mtClean="0"/>
              <a:t>Поднять </a:t>
            </a:r>
            <a:r>
              <a:rPr lang="ru-RU" smtClean="0"/>
              <a:t>самооценку;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 20 минут создать «шедевр», который станет не только украшением,  но и талисманом </a:t>
            </a:r>
            <a:r>
              <a:rPr lang="ru-RU" dirty="0" smtClean="0"/>
              <a:t>дома.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9328890_upr_gr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666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«Красивое декольте»</a:t>
            </a:r>
            <a:endParaRPr lang="ru-RU" sz="5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см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allfons.ru-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000504"/>
            <a:ext cx="8001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Арт-терапия «Цветущая сакура»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35923x0dqz0904fh0dkq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716" y="1101867"/>
            <a:ext cx="7034746" cy="55418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Знаменитые пещеры с палеолитическими росписями в долине Везере во Франции 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Art-as-a-superst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214422"/>
            <a:ext cx="7494166" cy="5130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Наскальные изображения Национального парка Какаду на севере Австралии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Пользователь\Desktop\_3MO0XP6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3482580"/>
            <a:ext cx="4500559" cy="337542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7" y="231268"/>
            <a:ext cx="5627545" cy="4555053"/>
          </a:xfrm>
          <a:prstGeom prst="rect">
            <a:avLst/>
          </a:prstGeom>
          <a:noFill/>
        </p:spPr>
      </p:pic>
      <p:pic>
        <p:nvPicPr>
          <p:cNvPr id="4" name="Рисунок 3" descr="http://www.maam.ru/upload/blogs/7b9feef91e6ef5aca24f23f1505af7d6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5" y="3571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b2467830da0621381cac0f8526535fb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933854" cy="54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ab7a19f39a982b77e403154831b6f707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1434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88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Задачи клуба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2015-04-09T03:22:37Z</dcterms:created>
  <dcterms:modified xsi:type="dcterms:W3CDTF">2015-04-16T09:09:12Z</dcterms:modified>
</cp:coreProperties>
</file>