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-381000"/>
            <a:ext cx="8825658" cy="332958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dirty="0"/>
              <a:t>«Путешествие П.С. Палласа по территории </a:t>
            </a:r>
            <a:r>
              <a:rPr lang="ru-RU" sz="3600" dirty="0" smtClean="0"/>
              <a:t>Зауралья (1771 </a:t>
            </a:r>
            <a:r>
              <a:rPr lang="ru-RU" sz="3600" dirty="0"/>
              <a:t>г.)»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1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1.	Изучение </a:t>
            </a:r>
            <a:r>
              <a:rPr lang="ru-RU" dirty="0" smtClean="0"/>
              <a:t>Зауралья П.С</a:t>
            </a:r>
            <a:r>
              <a:rPr lang="ru-RU" dirty="0"/>
              <a:t>. Палласом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83" y="1848485"/>
            <a:ext cx="3400425" cy="4591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6847" y="206775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Петр </a:t>
            </a:r>
            <a:r>
              <a:rPr lang="ru-RU" dirty="0"/>
              <a:t>Симон Паллас — один из крупнейших ученых XVIII в. — родился в Берлине в 1741 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 	Он </a:t>
            </a:r>
            <a:r>
              <a:rPr lang="ru-RU" dirty="0"/>
              <a:t>получил прекрасное образование и в 1767 г. был приглашен в Петербургскую Академию наук.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	Сорок </a:t>
            </a:r>
            <a:r>
              <a:rPr lang="ru-RU" dirty="0"/>
              <a:t>три года Паллас жил в России и работал на благо русской науки.</a:t>
            </a:r>
          </a:p>
        </p:txBody>
      </p:sp>
    </p:spTree>
    <p:extLst>
      <p:ext uri="{BB962C8B-B14F-4D97-AF65-F5344CB8AC3E}">
        <p14:creationId xmlns:p14="http://schemas.microsoft.com/office/powerpoint/2010/main" val="34102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2.	Сбор сведений о растительном и животном мире, населении и хозяйстве Зауралья.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9" y="2053319"/>
            <a:ext cx="4143375" cy="3343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3088" y="3530647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Изучение </a:t>
            </a:r>
            <a:r>
              <a:rPr lang="ru-RU" dirty="0"/>
              <a:t>флоры и растительности Южного Зауралья имеет почти трехвековую историю. Знания о растительном покрове края пополнялись трудами многих поколений исследователей, работавших в разных отраслях ботанической науки и большее или меньшее внимание уделивших изучению зауральской природы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3088" y="205331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Начало познанию растительного покрова Зауралья было положено </a:t>
            </a:r>
            <a:r>
              <a:rPr lang="ru-RU" dirty="0" smtClean="0"/>
              <a:t>знаменитой экспедицией П.С. Палласа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67748" y="556324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(Под цифрой 2 выделен маршрут экспедиции П.С. </a:t>
            </a:r>
            <a:r>
              <a:rPr lang="ru-RU" sz="1200" dirty="0" err="1"/>
              <a:t>Паласса</a:t>
            </a:r>
            <a:r>
              <a:rPr lang="ru-RU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653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494" y="-20768"/>
            <a:ext cx="9404723" cy="1400530"/>
          </a:xfrm>
        </p:spPr>
        <p:txBody>
          <a:bodyPr/>
          <a:lstStyle/>
          <a:p>
            <a:pPr algn="ctr"/>
            <a:r>
              <a:rPr lang="ru-RU" sz="3200" dirty="0" smtClean="0"/>
              <a:t>Вывод: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44547" y="202765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Будучи крупнейшим специалистом-ботаником, Паллас подробно описал и растительный покров озерного края Зауралья, особенно травянистую растительность. </a:t>
            </a:r>
          </a:p>
          <a:p>
            <a:r>
              <a:rPr lang="ru-RU" dirty="0" smtClean="0"/>
              <a:t>	В полевых дневниках ученого почти ежедневно упоминаются те или иные растения, попадавшиеся отряду </a:t>
            </a:r>
            <a:r>
              <a:rPr lang="ru-RU" dirty="0" err="1" smtClean="0"/>
              <a:t>Паласса</a:t>
            </a:r>
            <a:r>
              <a:rPr lang="ru-RU" dirty="0" smtClean="0"/>
              <a:t> в пути. 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97" y="1267706"/>
            <a:ext cx="3249889" cy="44216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690888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Маршруты отрядов Академических экспедиций на Урале в 1769-1772 гг</a:t>
            </a:r>
            <a:r>
              <a:rPr lang="ru-RU" dirty="0" smtClean="0"/>
              <a:t>.</a:t>
            </a:r>
          </a:p>
          <a:p>
            <a:pPr algn="ctr"/>
            <a:r>
              <a:rPr lang="ru-RU" sz="1400" i="1" dirty="0" smtClean="0"/>
              <a:t>(Розовым цветом выделен маршрут П.С. </a:t>
            </a:r>
            <a:r>
              <a:rPr lang="ru-RU" sz="1400" i="1" dirty="0" err="1" smtClean="0"/>
              <a:t>Паласса</a:t>
            </a:r>
            <a:r>
              <a:rPr lang="ru-RU" sz="1400" i="1" dirty="0" smtClean="0"/>
              <a:t>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11457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99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 «Путешествие П.С. Палласа по территории Зауралья (1771 г.)»</vt:lpstr>
      <vt:lpstr>1. Изучение Зауралья П.С. Палласом </vt:lpstr>
      <vt:lpstr>2. Сбор сведений о растительном и животном мире, населении и хозяйстве Зауралья. </vt:lpstr>
      <vt:lpstr>Вывод: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П.С. Палласа по территории Зауралья (1771 г.)»</dc:title>
  <dc:creator>pc</dc:creator>
  <cp:lastModifiedBy>pc</cp:lastModifiedBy>
  <cp:revision>4</cp:revision>
  <dcterms:created xsi:type="dcterms:W3CDTF">2015-11-08T14:37:58Z</dcterms:created>
  <dcterms:modified xsi:type="dcterms:W3CDTF">2015-11-08T16:52:58Z</dcterms:modified>
</cp:coreProperties>
</file>