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C67052A-6D30-4CDC-A2F4-DA60732BE2CB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E88E74D-87AB-48D1-BB24-F3D65E59BF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20500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7AB7535-59F4-4CAF-8F38-1F6040327BA6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0EB9AE5-4BBD-4D74-9829-11942C3CBB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3880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E03DAF3-61B9-4144-9FCB-C30E6680A31D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27AC0A0-DCBD-4D05-AFD7-A1B335F1E8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44074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67FDF7F-89A4-45FA-97AE-9237E4640CF6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972EF95-3982-45AB-AB30-3DE8140D26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8078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344B9B3-FB2E-40B9-9E5C-F120A7399CBA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D731DEB-2B30-4BB1-A5E1-57202E766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396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57D3429-F72E-4759-95FC-233315DCDDA2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7C9A5A2-96FB-4C39-B848-61BD328DB8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3897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FEE8592-2373-47BA-BF17-AC7E054DF9AA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96676D6-6FCA-4C50-87E9-20AE7244B5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78146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19BDC46-E7AA-402E-87F8-AAB4506C6F99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36E0D87-9212-405F-9608-030D379EC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97087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44A56FB-5E8F-4A32-B159-E78AD788E58E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1EB67B2-0E49-4458-86C3-9E358B321E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38648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BCAA2D9-5779-4717-AD1B-88B417A4BC37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16A3F5E-4168-41C1-A7CA-A20C26A91A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50867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56411D8-CF7C-4CFD-912D-E4FD224DFBF1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D107646-E2F1-444F-B6A7-5F6029B72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17371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prstClr val="white">
                    <a:shade val="50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5487BB1A-8B21-48F9-88FE-EB4B176095E1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prstClr val="white">
                    <a:shade val="50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prstClr val="white">
                    <a:shade val="50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1126E00F-788C-4600-AA6A-A2D48071C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568952" cy="27363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6600" dirty="0" smtClean="0"/>
              <a:t>Выступление врача-диетолога</a:t>
            </a:r>
            <a:endParaRPr lang="ru-RU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1301006"/>
          </a:xfrm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solidFill>
                  <a:srgbClr val="FFFF00"/>
                </a:solidFill>
              </a:rPr>
              <a:t>Супы и вермишели быстрого приготовления, каши – минутки, чипсы, сухарики, бульонные кубики – все эти продукты содержат в своём </a:t>
            </a:r>
            <a:r>
              <a:rPr lang="ru-RU" sz="2400" dirty="0" err="1" smtClean="0">
                <a:solidFill>
                  <a:srgbClr val="FFFF00"/>
                </a:solidFill>
              </a:rPr>
              <a:t>Глютамат</a:t>
            </a:r>
            <a:r>
              <a:rPr lang="ru-RU" sz="2400" dirty="0" smtClean="0">
                <a:solidFill>
                  <a:srgbClr val="FFFF00"/>
                </a:solidFill>
              </a:rPr>
              <a:t> натрия – усилитель вкуса, действует почти как наркотик</a:t>
            </a:r>
            <a:endParaRPr lang="ru-RU" sz="1800" dirty="0" smtClean="0">
              <a:solidFill>
                <a:srgbClr val="FFFF00"/>
              </a:solidFill>
            </a:endParaRPr>
          </a:p>
        </p:txBody>
      </p:sp>
      <p:pic>
        <p:nvPicPr>
          <p:cNvPr id="6" name="Picture 7" descr="1_5_160_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3860800"/>
            <a:ext cx="3810000" cy="2881313"/>
          </a:xfrm>
          <a:ln w="38100" cmpd="dbl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7" name="Picture 5" descr="КЛАСС 0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461886">
            <a:off x="5646738" y="1677988"/>
            <a:ext cx="3186112" cy="3279775"/>
          </a:xfrm>
          <a:prstGeom prst="rect">
            <a:avLst/>
          </a:prstGeom>
          <a:solidFill>
            <a:srgbClr val="CCECFF"/>
          </a:solidFill>
          <a:ln w="38100" cmpd="dbl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7194">
            <a:off x="-14288" y="1679575"/>
            <a:ext cx="3903663" cy="2755900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785938" y="4643438"/>
            <a:ext cx="5492750" cy="1428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9219" name="Рисунок 7" descr="колбасы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43000" y="285750"/>
            <a:ext cx="6786563" cy="4572000"/>
          </a:xfrm>
        </p:spPr>
      </p:pic>
      <p:sp>
        <p:nvSpPr>
          <p:cNvPr id="15364" name="Содержимое 6"/>
          <p:cNvSpPr>
            <a:spLocks noGrp="1"/>
          </p:cNvSpPr>
          <p:nvPr>
            <p:ph type="body" sz="half" idx="2"/>
          </p:nvPr>
        </p:nvSpPr>
        <p:spPr>
          <a:xfrm>
            <a:off x="1792288" y="4941888"/>
            <a:ext cx="5486400" cy="1800225"/>
          </a:xfrm>
        </p:spPr>
        <p:txBody>
          <a:bodyPr/>
          <a:lstStyle/>
          <a:p>
            <a:pPr eaLnBrk="1" hangingPunct="1"/>
            <a:r>
              <a:rPr lang="ru-RU" sz="2000" smtClean="0">
                <a:solidFill>
                  <a:srgbClr val="FFFF00"/>
                </a:solidFill>
              </a:rPr>
              <a:t>Нитриты и нитраты натрия Е 250 и Е 251 используются в мясных и колбасных изделиях – вызывают аллергические реакции, головную боль, печёночные колики, раздражительность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84176"/>
          </a:xfrm>
          <a:solidFill>
            <a:srgbClr val="7030A0"/>
          </a:solidFill>
          <a:ln>
            <a:solidFill>
              <a:srgbClr val="7030A0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Серьёзные претензии предъявляются к </a:t>
            </a:r>
            <a:r>
              <a:rPr lang="ru-RU" sz="2000" dirty="0" err="1" smtClean="0">
                <a:solidFill>
                  <a:schemeClr val="tx1"/>
                </a:solidFill>
              </a:rPr>
              <a:t>подсластителю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аспартаму</a:t>
            </a:r>
            <a:r>
              <a:rPr lang="ru-RU" sz="2000" dirty="0" smtClean="0">
                <a:solidFill>
                  <a:schemeClr val="tx1"/>
                </a:solidFill>
              </a:rPr>
              <a:t>, который входит в состав сладких газированных напитков. При 30 градусах </a:t>
            </a:r>
            <a:r>
              <a:rPr lang="ru-RU" sz="2000" dirty="0" err="1" smtClean="0">
                <a:solidFill>
                  <a:schemeClr val="tx1"/>
                </a:solidFill>
              </a:rPr>
              <a:t>аспартам</a:t>
            </a:r>
            <a:r>
              <a:rPr lang="ru-RU" sz="2000" dirty="0" smtClean="0">
                <a:solidFill>
                  <a:schemeClr val="tx1"/>
                </a:solidFill>
              </a:rPr>
              <a:t> начинает распадаться на метанол и формальдегид, который считается канцерогеном</a:t>
            </a:r>
            <a:r>
              <a:rPr lang="ru-RU" sz="2000" dirty="0" smtClean="0">
                <a:solidFill>
                  <a:srgbClr val="7030A0"/>
                </a:solidFill>
              </a:rPr>
              <a:t>.</a:t>
            </a:r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989138"/>
            <a:ext cx="4032250" cy="4248150"/>
          </a:xfrm>
          <a:noFill/>
          <a:ln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6388" name="Picture 4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2420938"/>
            <a:ext cx="4176712" cy="4176712"/>
          </a:xfrm>
          <a:noFill/>
          <a:ln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7411" name="Picture 4" descr="F:\Documents and Settings\Alena\Рабочий стол\Рисунок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765175"/>
            <a:ext cx="8496300" cy="560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5" name="Picture 3" descr="F:\Documents and Settings\Alena\Рабочий стол\Рисунок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692150"/>
            <a:ext cx="8477250" cy="576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3" descr="F:\Documents and Settings\Alena\Рабочий стол\Рисунок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784225"/>
            <a:ext cx="8177213" cy="538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92</Words>
  <Application>Microsoft Office PowerPoint</Application>
  <PresentationFormat>Экран (4:3)</PresentationFormat>
  <Paragraphs>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Verdana</vt:lpstr>
      <vt:lpstr>Arial</vt:lpstr>
      <vt:lpstr>Wingdings 2</vt:lpstr>
      <vt:lpstr>Wingdings</vt:lpstr>
      <vt:lpstr>Wingdings 3</vt:lpstr>
      <vt:lpstr>Calibri</vt:lpstr>
      <vt:lpstr>Апекс</vt:lpstr>
      <vt:lpstr>Выступление врача-диетолога</vt:lpstr>
      <vt:lpstr>Супы и вермишели быстрого приготовления, каши – минутки, чипсы, сухарики, бульонные кубики – все эти продукты содержат в своём Глютамат натрия – усилитель вкуса, действует почти как наркотик</vt:lpstr>
      <vt:lpstr>Презентация PowerPoint</vt:lpstr>
      <vt:lpstr>Серьёзные претензии предъявляются к подсластителю аспартаму, который входит в состав сладких газированных напитков. При 30 градусах аспартам начинает распадаться на метанол и формальдегид, который считается канцерогеном.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Выступление врача-диетолога</dc:title>
  <dc:creator>User</dc:creator>
  <cp:lastModifiedBy>User</cp:lastModifiedBy>
  <cp:revision>2</cp:revision>
  <dcterms:created xsi:type="dcterms:W3CDTF">2013-11-07T03:33:45Z</dcterms:created>
  <dcterms:modified xsi:type="dcterms:W3CDTF">2013-11-07T09:38:12Z</dcterms:modified>
</cp:coreProperties>
</file>