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9" r:id="rId5"/>
    <p:sldId id="261" r:id="rId6"/>
    <p:sldId id="260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89E8-1643-489D-B0B8-F03662F17CFC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51CF7-AE0B-4C94-8010-F90FD453E87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01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E4D2-49C4-4E10-86F0-DE0B6DB91E1F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66292-06F9-4778-8C8F-EDDE6CDB994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7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C7ECA-697D-42CB-94AD-D9A58FA151B0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15F2E-9D20-4880-B785-238EA8E1F38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EDF6-CBAC-4C5F-BE32-4EBFC4908E8D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C50B-E4A8-4A53-B42B-8A63B3B9189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667E-ED45-428F-BEA6-E00EA3EAEA53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2DD25-D0E1-42CD-8CE1-714E750D83A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39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5870C-1BC0-4370-A839-464582F78777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99CAE-8CF5-4F55-A64F-8404B940E0F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88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A13CA-EF06-42A6-9F51-5C9C16DBBB2A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CDFD-E188-4010-9113-C4F84C5663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64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EB82C-283A-48D4-80BE-7B3451A44822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81F6F-F2B0-4E52-A34E-279080B5083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43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ED54A-A488-4D53-AD0F-7EED3028FD37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A1DF-3036-41C0-9163-DA76D592BCE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66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3B43-A5EA-46B9-87F0-36598B3998ED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8F45-7208-4490-BB7C-8185342EAD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7AB0-A210-4443-90A2-8B23B6A88A07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F2F09-1E0F-45F7-9DFC-A90A14ED30B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84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E48811-534B-4300-8491-45797C48BC43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6E8B67-8C40-491F-B08F-6B038104780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library.com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14375" y="2643188"/>
            <a:ext cx="77724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dirty="0" smtClean="0">
                <a:solidFill>
                  <a:srgbClr val="0033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CAN YOU?...</a:t>
            </a:r>
            <a:endParaRPr lang="fr-FR" sz="72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00250" y="428625"/>
            <a:ext cx="714375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hop like </a:t>
            </a:r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rabbit? 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3076" name="Рисунок 5" descr="Rabbit_drum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214438"/>
            <a:ext cx="2185987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429250"/>
            <a:ext cx="3214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can.</a:t>
            </a:r>
            <a:endParaRPr lang="ru-RU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228850" y="500063"/>
            <a:ext cx="6600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</a:t>
            </a: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you jump like </a:t>
            </a:r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frog? 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Рисунок 3" descr="Frog_jumps_4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714375"/>
            <a:ext cx="4021137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429250"/>
            <a:ext cx="3214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can.</a:t>
            </a:r>
            <a:endParaRPr lang="ru-RU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071688" y="500063"/>
            <a:ext cx="7072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walk like </a:t>
            </a:r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duck?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4000" dirty="0"/>
          </a:p>
        </p:txBody>
      </p:sp>
      <p:pic>
        <p:nvPicPr>
          <p:cNvPr id="5123" name="Рисунок 3" descr="ani-duck_femal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857375"/>
            <a:ext cx="3757613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429250"/>
            <a:ext cx="3214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can.</a:t>
            </a:r>
            <a:endParaRPr lang="ru-RU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286000" y="571500"/>
            <a:ext cx="7143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run like </a:t>
            </a:r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dog? 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4000" dirty="0"/>
          </a:p>
        </p:txBody>
      </p:sp>
      <p:pic>
        <p:nvPicPr>
          <p:cNvPr id="6148" name="Рисунок 2" descr="dogrunnin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857500"/>
            <a:ext cx="97964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429250"/>
            <a:ext cx="3214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can.</a:t>
            </a:r>
            <a:endParaRPr lang="ru-RU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428875" y="500063"/>
            <a:ext cx="63579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fly like </a:t>
            </a:r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bird? 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4000" dirty="0"/>
          </a:p>
        </p:txBody>
      </p:sp>
      <p:pic>
        <p:nvPicPr>
          <p:cNvPr id="7172" name="Рисунок 2" descr="bir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214563"/>
            <a:ext cx="30003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429250"/>
            <a:ext cx="3214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can.</a:t>
            </a:r>
            <a:endParaRPr lang="ru-RU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143125" y="500063"/>
            <a:ext cx="67865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swim like </a:t>
            </a:r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fish? 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4000" dirty="0"/>
          </a:p>
        </p:txBody>
      </p:sp>
      <p:pic>
        <p:nvPicPr>
          <p:cNvPr id="8196" name="Рисунок 3" descr="fish_jump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214438"/>
            <a:ext cx="3571875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429250"/>
            <a:ext cx="3214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can.</a:t>
            </a:r>
            <a:endParaRPr lang="ru-RU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85938" y="285750"/>
            <a:ext cx="7358062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 still like </a:t>
            </a:r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good child, 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still as you wish?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Рисунок 3" descr="IMAG019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214563"/>
            <a:ext cx="2643187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429250"/>
            <a:ext cx="3214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can.</a:t>
            </a:r>
            <a:endParaRPr lang="ru-RU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38" y="571500"/>
            <a:ext cx="7715250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Can you hop like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rabbit?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Са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n you jump like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frog?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Can you walk like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duck?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Can you run like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dog?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Can you fly like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bird?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Can you swim like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fish?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And be still like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good child,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As still as you wish?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643063" y="5429250"/>
            <a:ext cx="5572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2060"/>
                </a:solidFill>
              </a:rPr>
              <a:t>Анимированные картинки заимствованы на сайте</a:t>
            </a:r>
          </a:p>
          <a:p>
            <a:pPr algn="ctr" eaLnBrk="1" hangingPunct="1"/>
            <a:r>
              <a:rPr lang="en-US">
                <a:hlinkClick r:id="rId3"/>
              </a:rPr>
              <a:t>http://www.animationlibrary.com</a:t>
            </a:r>
            <a:r>
              <a:rPr lang="ru-RU"/>
              <a:t> 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160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CAN YOU?...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1</cp:lastModifiedBy>
  <cp:revision>19</cp:revision>
  <dcterms:created xsi:type="dcterms:W3CDTF">2008-07-21T15:46:53Z</dcterms:created>
  <dcterms:modified xsi:type="dcterms:W3CDTF">2014-11-10T09:55:12Z</dcterms:modified>
</cp:coreProperties>
</file>