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1" r:id="rId4"/>
    <p:sldId id="260" r:id="rId5"/>
    <p:sldId id="262" r:id="rId6"/>
    <p:sldId id="258" r:id="rId7"/>
    <p:sldId id="259" r:id="rId8"/>
    <p:sldId id="264" r:id="rId9"/>
    <p:sldId id="265" r:id="rId10"/>
    <p:sldId id="269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Vladimir_I_of_Kiev.PNG?uselang=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Vladimir_I_of_Kiev.PNG?uselang=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traditio-ru.org/wiki/%D0%A4%D0%B0%D0%B9%D0%BB:Vasnetsov_Kresch_Vladimir.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7/75/%D0%9A%D1%80%D0%B5%D1%89%D0%B5%D0%BD%D0%B8%D0%B5_%D0%A0%D1%83%D1%81%D0%B8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Назовите имя князя.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4" descr="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00108"/>
            <a:ext cx="350076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Vladimir I of Kiev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1000108"/>
            <a:ext cx="331236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142984"/>
            <a:ext cx="7772400" cy="128588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Крещение Руси явление прогрессивное.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Об этом свидетельствуют: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2143116"/>
            <a:ext cx="7772400" cy="392909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1. Укрепление международного авторитета Руси и установление равноправных   отношений с другими государствами.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2. Укрепление государственной власти и порядка в стране.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3. Распространение славянской письменности, грамотности на Руси.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4. Приобщение к греческой(византийской) культуре, способствовавшее развитию  архитектуры, живописи, иконописи.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5.  Изживание грубых языческих обычаев: кровной мести, человеческих жертвоприношений, многоженства и т.д.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6.   Укрепление семьи и нравственных основ жизни.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7.   Подъем духовности Руси, появление монастырей.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857232"/>
            <a:ext cx="8183880" cy="3929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Вывод 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При князе Владимире сложилось Древнерусское государство с единой территорией, системой власти, единой верой и православной культурой.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Князь Владимир </a:t>
            </a:r>
            <a:r>
              <a:rPr lang="ru-RU" smtClean="0">
                <a:solidFill>
                  <a:srgbClr val="FF0000"/>
                </a:solidFill>
              </a:rPr>
              <a:t>Красно Солнышко ( 980-1015)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4" descr="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20688"/>
            <a:ext cx="350076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Vladimir I of Kiev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31236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Назовите событие, изображенное на иллюстрации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85728"/>
            <a:ext cx="633670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0281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285860"/>
            <a:ext cx="742955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Тема :</a:t>
            </a:r>
          </a:p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Князь Владимир и крещение Руси</a:t>
            </a:r>
            <a:endParaRPr lang="ru-RU" sz="7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83880" cy="5951014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                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План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1.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Начало </a:t>
            </a:r>
            <a:r>
              <a:rPr lang="ru-RU" dirty="0">
                <a:solidFill>
                  <a:srgbClr val="FF0000"/>
                </a:solidFill>
                <a:effectLst/>
              </a:rPr>
              <a:t>правления князя Владимира.</a:t>
            </a:r>
            <a:br>
              <a:rPr lang="ru-RU" dirty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2. Личность </a:t>
            </a:r>
            <a:r>
              <a:rPr lang="ru-RU" dirty="0">
                <a:solidFill>
                  <a:srgbClr val="FF0000"/>
                </a:solidFill>
                <a:effectLst/>
              </a:rPr>
              <a:t>князя Владимира Святославовича</a:t>
            </a:r>
            <a:br>
              <a:rPr lang="ru-RU" dirty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3. Выбор </a:t>
            </a:r>
            <a:r>
              <a:rPr lang="ru-RU" dirty="0">
                <a:solidFill>
                  <a:srgbClr val="FF0000"/>
                </a:solidFill>
                <a:effectLst/>
              </a:rPr>
              <a:t>веры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Принятие христианства на Руси.</a:t>
            </a:r>
            <a:r>
              <a:rPr lang="ru-RU" dirty="0">
                <a:solidFill>
                  <a:srgbClr val="FF0000"/>
                </a:solidFill>
                <a:effectLst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4. Значение </a:t>
            </a:r>
            <a:r>
              <a:rPr lang="ru-RU" dirty="0">
                <a:solidFill>
                  <a:srgbClr val="FF0000"/>
                </a:solidFill>
                <a:effectLst/>
              </a:rPr>
              <a:t>крещения Руси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.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          </a:t>
            </a:r>
            <a:r>
              <a:rPr lang="ru-RU" dirty="0" smtClean="0">
                <a:solidFill>
                  <a:schemeClr val="accent1"/>
                </a:solidFill>
                <a:effectLst/>
              </a:rPr>
              <a:t>Вопрос урока : </a:t>
            </a:r>
            <a:br>
              <a:rPr lang="ru-RU" dirty="0" smtClean="0">
                <a:solidFill>
                  <a:schemeClr val="accent1"/>
                </a:solidFill>
                <a:effectLst/>
              </a:rPr>
            </a:br>
            <a:r>
              <a:rPr lang="ru-RU" dirty="0" smtClean="0">
                <a:solidFill>
                  <a:schemeClr val="accent1"/>
                </a:solidFill>
                <a:effectLst/>
              </a:rPr>
              <a:t>Является ли крещение Руси прогрессивным явлением?</a:t>
            </a:r>
            <a:r>
              <a:rPr lang="ru-RU" dirty="0">
                <a:solidFill>
                  <a:schemeClr val="accent1"/>
                </a:solidFill>
                <a:effectLst/>
              </a:rPr>
              <a:t/>
            </a:r>
            <a:br>
              <a:rPr lang="ru-RU" dirty="0">
                <a:solidFill>
                  <a:schemeClr val="accent1"/>
                </a:solidFill>
                <a:effectLst/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448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Язычество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8" descr="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1928794" y="428604"/>
            <a:ext cx="5357850" cy="4787920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81128"/>
            <a:ext cx="7920880" cy="1584176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В.Васнецов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Крещение князя Владимира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traditio-ru.org/images/thumb/d/d3/Vasnetsov_Kresch_Vladimir.jpg/250px-Vasnetsov_Kresch_Vladimi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1639" y="692696"/>
            <a:ext cx="496855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41168"/>
            <a:ext cx="8208912" cy="93610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В. Васнецов. Крещение Руси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File:Крещение Руси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428604"/>
            <a:ext cx="4845054" cy="498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4187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81967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Крещение Руси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5" descr="Кр 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548680"/>
            <a:ext cx="4104456" cy="3240360"/>
          </a:xfrm>
          <a:prstGeom prst="rect">
            <a:avLst/>
          </a:prstGeom>
          <a:noFill/>
        </p:spPr>
      </p:pic>
      <p:pic>
        <p:nvPicPr>
          <p:cNvPr id="4" name="Picture 6" descr="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1844824"/>
            <a:ext cx="3949824" cy="3248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182</TotalTime>
  <Words>47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Назовите имя князя.</vt:lpstr>
      <vt:lpstr>Князь Владимир Красно Солнышко ( 980-1015)</vt:lpstr>
      <vt:lpstr>Назовите событие, изображенное на иллюстрации</vt:lpstr>
      <vt:lpstr>Слайд 4</vt:lpstr>
      <vt:lpstr>                                       План   1.Начало правления князя Владимира. 2. Личность князя Владимира Святославовича 3. Выбор веры. Принятие христианства на Руси. 4. Значение крещения Руси.           Вопрос урока :  Является ли крещение Руси прогрессивным явлением? </vt:lpstr>
      <vt:lpstr>Язычество </vt:lpstr>
      <vt:lpstr>В.Васнецов.  Крещение князя Владимира</vt:lpstr>
      <vt:lpstr>В. Васнецов. Крещение Руси</vt:lpstr>
      <vt:lpstr>Крещение Руси</vt:lpstr>
      <vt:lpstr>     Крещение Руси явление прогрессивное.  Об этом свидетельствуют: </vt:lpstr>
      <vt:lpstr>Вывод :  При князе Владимире сложилось Древнерусское государство с единой территорией, системой власти, единой верой и православной культурой.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29</cp:revision>
  <dcterms:created xsi:type="dcterms:W3CDTF">2014-10-17T05:50:38Z</dcterms:created>
  <dcterms:modified xsi:type="dcterms:W3CDTF">2014-10-31T06:51:35Z</dcterms:modified>
</cp:coreProperties>
</file>