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70" r:id="rId4"/>
    <p:sldId id="285" r:id="rId5"/>
    <p:sldId id="267" r:id="rId6"/>
    <p:sldId id="27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82" autoAdjust="0"/>
    <p:restoredTop sz="94660"/>
  </p:normalViewPr>
  <p:slideViewPr>
    <p:cSldViewPr>
      <p:cViewPr>
        <p:scale>
          <a:sx n="39" d="100"/>
          <a:sy n="39" d="100"/>
        </p:scale>
        <p:origin x="-210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EE902-5093-4B81-8F4D-FF70012A9B6E}" type="datetimeFigureOut">
              <a:rPr lang="ru-RU"/>
              <a:pPr>
                <a:defRPr/>
              </a:pPr>
              <a:t>05.11.2016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6ED4EE-F238-4FD5-9477-A2815226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746A-A717-42D1-90F1-E66B1DFF4038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2C5B-044D-44C3-9CAA-DC081EEB2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AD74-5DBB-4B7F-9ADD-DD1E63993EBC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2197-9DA8-4B65-A4BE-486A934BE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001E-DC45-412B-B660-66EED8BD8F48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A7AF-6DB2-442B-8094-4F697E195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6034-BA63-44E3-ABE8-2D9F49DE7049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34DC-1742-430B-9987-F9D39C213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740C-5E02-411F-BCDA-060954C4D8B8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840E-574B-4564-8BE0-F3C5E69B8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8944-230F-4605-A049-AE97C2F9484B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F2C4-4C40-4E70-8AEA-56540C4B2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D631-D12E-4D74-922F-862119639720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8D95-6DE1-497F-8242-1F2A5386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4D5-A7CA-4C7A-B64D-008F246AE5C2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F279-8BF5-43DE-97F2-0D098A58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0555-CD59-422A-B234-B61CE2483AB1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4B16-8038-431C-8AD8-9D39DEDE6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BF36-A66C-4BC7-8E90-4B35586A40FD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3CEE-22E1-434A-8373-7C681F1E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D7C5-26A3-4E01-91C2-13D7E7A09667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C06E-F43F-4574-A83A-E034C6A9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9436B-829E-4B6F-A19E-57106EE97B56}" type="datetimeFigureOut">
              <a:rPr lang="en-US"/>
              <a:pPr>
                <a:defRPr/>
              </a:pPr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72A166-13AC-464F-B162-F7A0F0096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042988" y="1989138"/>
            <a:ext cx="7129462" cy="1079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Устный счет на уроках математики в 5 классе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Действия с натуральными числами</a:t>
            </a:r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4024313" y="730250"/>
            <a:ext cx="1095375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Овал 4"/>
          <p:cNvSpPr/>
          <p:nvPr/>
        </p:nvSpPr>
        <p:spPr>
          <a:xfrm>
            <a:off x="4184650" y="890588"/>
            <a:ext cx="774700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23</a:t>
            </a:r>
          </a:p>
        </p:txBody>
      </p:sp>
      <p:sp>
        <p:nvSpPr>
          <p:cNvPr id="57" name="Стрелка вправо 56"/>
          <p:cNvSpPr/>
          <p:nvPr/>
        </p:nvSpPr>
        <p:spPr>
          <a:xfrm rot="1350000">
            <a:off x="5178425" y="1404938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Стрелка вправо 6"/>
          <p:cNvSpPr/>
          <p:nvPr/>
        </p:nvSpPr>
        <p:spPr>
          <a:xfrm rot="1350000">
            <a:off x="5183188" y="146208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55" name="Овал 54"/>
          <p:cNvSpPr/>
          <p:nvPr/>
        </p:nvSpPr>
        <p:spPr>
          <a:xfrm>
            <a:off x="5543550" y="1360488"/>
            <a:ext cx="1096963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Овал 8"/>
          <p:cNvSpPr/>
          <p:nvPr/>
        </p:nvSpPr>
        <p:spPr>
          <a:xfrm>
            <a:off x="5703888" y="1520825"/>
            <a:ext cx="884237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32</a:t>
            </a:r>
          </a:p>
        </p:txBody>
      </p:sp>
      <p:sp>
        <p:nvSpPr>
          <p:cNvPr id="53" name="Стрелка вправо 52"/>
          <p:cNvSpPr/>
          <p:nvPr/>
        </p:nvSpPr>
        <p:spPr>
          <a:xfrm rot="4050000">
            <a:off x="6259513" y="2476500"/>
            <a:ext cx="290512" cy="3698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Стрелка вправо 10"/>
          <p:cNvSpPr/>
          <p:nvPr/>
        </p:nvSpPr>
        <p:spPr>
          <a:xfrm rot="4050000">
            <a:off x="6286500" y="250983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51" name="Овал 50"/>
          <p:cNvSpPr/>
          <p:nvPr/>
        </p:nvSpPr>
        <p:spPr>
          <a:xfrm>
            <a:off x="6173788" y="2881313"/>
            <a:ext cx="1096962" cy="10953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Овал 12"/>
          <p:cNvSpPr/>
          <p:nvPr/>
        </p:nvSpPr>
        <p:spPr>
          <a:xfrm>
            <a:off x="6334125" y="3041650"/>
            <a:ext cx="77628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16</a:t>
            </a:r>
          </a:p>
        </p:txBody>
      </p:sp>
      <p:sp>
        <p:nvSpPr>
          <p:cNvPr id="49" name="Стрелка вправо 48"/>
          <p:cNvSpPr/>
          <p:nvPr/>
        </p:nvSpPr>
        <p:spPr>
          <a:xfrm rot="6750000">
            <a:off x="6264276" y="3995737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Стрелка вправо 14"/>
          <p:cNvSpPr/>
          <p:nvPr/>
        </p:nvSpPr>
        <p:spPr>
          <a:xfrm rot="17550000">
            <a:off x="6326188" y="403066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47" name="Овал 46"/>
          <p:cNvSpPr/>
          <p:nvPr/>
        </p:nvSpPr>
        <p:spPr>
          <a:xfrm>
            <a:off x="5543550" y="4400550"/>
            <a:ext cx="1096963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Овал 16"/>
          <p:cNvSpPr/>
          <p:nvPr/>
        </p:nvSpPr>
        <p:spPr>
          <a:xfrm>
            <a:off x="5703888" y="4560888"/>
            <a:ext cx="776287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64</a:t>
            </a:r>
          </a:p>
        </p:txBody>
      </p:sp>
      <p:sp>
        <p:nvSpPr>
          <p:cNvPr id="45" name="Стрелка вправо 44"/>
          <p:cNvSpPr/>
          <p:nvPr/>
        </p:nvSpPr>
        <p:spPr>
          <a:xfrm rot="9450000">
            <a:off x="5194300" y="5076825"/>
            <a:ext cx="290513" cy="3698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трелка вправо 18"/>
          <p:cNvSpPr/>
          <p:nvPr/>
        </p:nvSpPr>
        <p:spPr>
          <a:xfrm rot="20250000">
            <a:off x="5278438" y="5133975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43" name="Овал 42"/>
          <p:cNvSpPr/>
          <p:nvPr/>
        </p:nvSpPr>
        <p:spPr>
          <a:xfrm>
            <a:off x="4024313" y="5030788"/>
            <a:ext cx="1095375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76501"/>
              <a:satOff val="22749"/>
              <a:lumOff val="4930"/>
              <a:alphaOff val="0"/>
            </a:schemeClr>
          </a:fillRef>
          <a:effectRef idx="0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Овал 20"/>
          <p:cNvSpPr/>
          <p:nvPr/>
        </p:nvSpPr>
        <p:spPr>
          <a:xfrm>
            <a:off x="4184650" y="5191125"/>
            <a:ext cx="774700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41" name="Стрелка вправо 40"/>
          <p:cNvSpPr/>
          <p:nvPr/>
        </p:nvSpPr>
        <p:spPr>
          <a:xfrm rot="12150000">
            <a:off x="3673475" y="5081588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76501"/>
              <a:satOff val="22749"/>
              <a:lumOff val="4930"/>
              <a:alphaOff val="0"/>
            </a:schemeClr>
          </a:fillRef>
          <a:effectRef idx="0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трелка вправо 22"/>
          <p:cNvSpPr/>
          <p:nvPr/>
        </p:nvSpPr>
        <p:spPr>
          <a:xfrm rot="1350000">
            <a:off x="3757613" y="517366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9" name="Овал 38"/>
          <p:cNvSpPr/>
          <p:nvPr/>
        </p:nvSpPr>
        <p:spPr>
          <a:xfrm>
            <a:off x="2503488" y="4400550"/>
            <a:ext cx="1096962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Овал 24"/>
          <p:cNvSpPr/>
          <p:nvPr/>
        </p:nvSpPr>
        <p:spPr>
          <a:xfrm>
            <a:off x="2663825" y="4560888"/>
            <a:ext cx="776288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37" name="Стрелка вправо 36"/>
          <p:cNvSpPr/>
          <p:nvPr/>
        </p:nvSpPr>
        <p:spPr>
          <a:xfrm rot="14850000">
            <a:off x="2593975" y="4011613"/>
            <a:ext cx="290513" cy="36988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трелка вправо 26"/>
          <p:cNvSpPr/>
          <p:nvPr/>
        </p:nvSpPr>
        <p:spPr>
          <a:xfrm rot="4050000">
            <a:off x="2654300" y="412591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5" name="Овал 34"/>
          <p:cNvSpPr/>
          <p:nvPr/>
        </p:nvSpPr>
        <p:spPr>
          <a:xfrm>
            <a:off x="1873250" y="2881313"/>
            <a:ext cx="1096963" cy="10953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514751"/>
              <a:satOff val="34124"/>
              <a:lumOff val="7395"/>
              <a:alphaOff val="0"/>
            </a:schemeClr>
          </a:fillRef>
          <a:effectRef idx="0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Овал 28"/>
          <p:cNvSpPr/>
          <p:nvPr/>
        </p:nvSpPr>
        <p:spPr>
          <a:xfrm>
            <a:off x="2033588" y="3041650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93</a:t>
            </a:r>
          </a:p>
        </p:txBody>
      </p:sp>
      <p:sp>
        <p:nvSpPr>
          <p:cNvPr id="33" name="Стрелка вправо 32"/>
          <p:cNvSpPr/>
          <p:nvPr/>
        </p:nvSpPr>
        <p:spPr>
          <a:xfrm rot="17550000">
            <a:off x="2587626" y="2490787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514751"/>
              <a:satOff val="34124"/>
              <a:lumOff val="7395"/>
              <a:alphaOff val="0"/>
            </a:schemeClr>
          </a:fillRef>
          <a:effectRef idx="0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трелка вправо 30"/>
          <p:cNvSpPr/>
          <p:nvPr/>
        </p:nvSpPr>
        <p:spPr>
          <a:xfrm rot="17550000">
            <a:off x="2614613" y="260508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1" name="Овал 30"/>
          <p:cNvSpPr/>
          <p:nvPr/>
        </p:nvSpPr>
        <p:spPr>
          <a:xfrm>
            <a:off x="2503488" y="1360488"/>
            <a:ext cx="1096962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Овал 32"/>
          <p:cNvSpPr/>
          <p:nvPr/>
        </p:nvSpPr>
        <p:spPr>
          <a:xfrm>
            <a:off x="2663825" y="1520825"/>
            <a:ext cx="776288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29" name="Стрелка вправо 28"/>
          <p:cNvSpPr/>
          <p:nvPr/>
        </p:nvSpPr>
        <p:spPr>
          <a:xfrm rot="20250000">
            <a:off x="3659188" y="1411288"/>
            <a:ext cx="290512" cy="36988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Стрелка вправо 34"/>
          <p:cNvSpPr/>
          <p:nvPr/>
        </p:nvSpPr>
        <p:spPr>
          <a:xfrm rot="20250000">
            <a:off x="3662363" y="1501775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61" name="Овал 4"/>
          <p:cNvSpPr/>
          <p:nvPr/>
        </p:nvSpPr>
        <p:spPr>
          <a:xfrm>
            <a:off x="7019925" y="1341438"/>
            <a:ext cx="77628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</a:t>
            </a:r>
          </a:p>
        </p:txBody>
      </p:sp>
      <p:sp>
        <p:nvSpPr>
          <p:cNvPr id="63" name="Овал 4"/>
          <p:cNvSpPr/>
          <p:nvPr/>
        </p:nvSpPr>
        <p:spPr>
          <a:xfrm>
            <a:off x="2484438" y="1557338"/>
            <a:ext cx="1079500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115</a:t>
            </a:r>
          </a:p>
        </p:txBody>
      </p:sp>
      <p:sp>
        <p:nvSpPr>
          <p:cNvPr id="64" name="Овал 4"/>
          <p:cNvSpPr/>
          <p:nvPr/>
        </p:nvSpPr>
        <p:spPr>
          <a:xfrm>
            <a:off x="2627313" y="4581525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3</a:t>
            </a:r>
          </a:p>
        </p:txBody>
      </p:sp>
      <p:sp>
        <p:nvSpPr>
          <p:cNvPr id="65" name="Овал 4"/>
          <p:cNvSpPr/>
          <p:nvPr/>
        </p:nvSpPr>
        <p:spPr>
          <a:xfrm>
            <a:off x="4211638" y="5229225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8</a:t>
            </a:r>
          </a:p>
        </p:txBody>
      </p:sp>
      <p:sp>
        <p:nvSpPr>
          <p:cNvPr id="66" name="Овал 4"/>
          <p:cNvSpPr/>
          <p:nvPr/>
        </p:nvSpPr>
        <p:spPr>
          <a:xfrm>
            <a:off x="5219700" y="765175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+9</a:t>
            </a:r>
          </a:p>
        </p:txBody>
      </p:sp>
      <p:sp>
        <p:nvSpPr>
          <p:cNvPr id="67" name="Овал 4"/>
          <p:cNvSpPr/>
          <p:nvPr/>
        </p:nvSpPr>
        <p:spPr>
          <a:xfrm>
            <a:off x="6588125" y="2133600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:2</a:t>
            </a:r>
          </a:p>
        </p:txBody>
      </p:sp>
      <p:sp>
        <p:nvSpPr>
          <p:cNvPr id="68" name="Овал 4"/>
          <p:cNvSpPr/>
          <p:nvPr/>
        </p:nvSpPr>
        <p:spPr>
          <a:xfrm>
            <a:off x="6588125" y="386080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*4</a:t>
            </a:r>
          </a:p>
        </p:txBody>
      </p:sp>
      <p:sp>
        <p:nvSpPr>
          <p:cNvPr id="69" name="Овал 4"/>
          <p:cNvSpPr/>
          <p:nvPr/>
        </p:nvSpPr>
        <p:spPr>
          <a:xfrm>
            <a:off x="5076825" y="5373688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:8</a:t>
            </a:r>
          </a:p>
        </p:txBody>
      </p:sp>
      <p:sp>
        <p:nvSpPr>
          <p:cNvPr id="70" name="Овал 4"/>
          <p:cNvSpPr/>
          <p:nvPr/>
        </p:nvSpPr>
        <p:spPr>
          <a:xfrm>
            <a:off x="3203575" y="5373688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-5</a:t>
            </a:r>
          </a:p>
        </p:txBody>
      </p:sp>
      <p:sp>
        <p:nvSpPr>
          <p:cNvPr id="71" name="Овал 4"/>
          <p:cNvSpPr/>
          <p:nvPr/>
        </p:nvSpPr>
        <p:spPr>
          <a:xfrm>
            <a:off x="1692275" y="3933825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*31</a:t>
            </a:r>
          </a:p>
        </p:txBody>
      </p:sp>
      <p:sp>
        <p:nvSpPr>
          <p:cNvPr id="72" name="Овал 4"/>
          <p:cNvSpPr/>
          <p:nvPr/>
        </p:nvSpPr>
        <p:spPr>
          <a:xfrm>
            <a:off x="1692275" y="2133600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+22</a:t>
            </a:r>
          </a:p>
        </p:txBody>
      </p:sp>
      <p:sp>
        <p:nvSpPr>
          <p:cNvPr id="73" name="Овал 4"/>
          <p:cNvSpPr/>
          <p:nvPr/>
        </p:nvSpPr>
        <p:spPr>
          <a:xfrm>
            <a:off x="3059113" y="69215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:?</a:t>
            </a:r>
          </a:p>
        </p:txBody>
      </p:sp>
      <p:sp>
        <p:nvSpPr>
          <p:cNvPr id="74" name="Овал 4"/>
          <p:cNvSpPr/>
          <p:nvPr/>
        </p:nvSpPr>
        <p:spPr>
          <a:xfrm>
            <a:off x="3059113" y="69215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:5</a:t>
            </a:r>
          </a:p>
        </p:txBody>
      </p:sp>
      <p:pic>
        <p:nvPicPr>
          <p:cNvPr id="18479" name="Рисунок 61" descr="FELIXAN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65400"/>
            <a:ext cx="23669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Управляющая кнопка: далее 7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6" name="Управляющая кнопка: возврат 75">
            <a:hlinkClick r:id="rId3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7" name="Управляющая кнопка: назад 7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6" grpId="0"/>
      <p:bldP spid="52" grpId="0"/>
      <p:bldP spid="48" grpId="0"/>
      <p:bldP spid="36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3" grpId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Умножение натуральных чисел</a:t>
            </a:r>
            <a:endParaRPr lang="en-US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750" y="1989138"/>
          <a:ext cx="8064895" cy="19442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34497"/>
                <a:gridCol w="752713"/>
                <a:gridCol w="752713"/>
                <a:gridCol w="827985"/>
                <a:gridCol w="752713"/>
                <a:gridCol w="752713"/>
                <a:gridCol w="711755"/>
                <a:gridCol w="87980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Множитель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12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6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11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23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9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33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0" dirty="0" smtClean="0"/>
                        <a:t>6</a:t>
                      </a:r>
                      <a:endParaRPr lang="ru-RU" sz="3600" b="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Множитель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23</a:t>
                      </a:r>
                      <a:endParaRPr lang="ru-RU" sz="3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Произведение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99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138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03575" y="1989138"/>
            <a:ext cx="720725" cy="6477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24300" y="2636838"/>
            <a:ext cx="719138" cy="6477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716463" y="2636838"/>
            <a:ext cx="719137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508625" y="3284538"/>
            <a:ext cx="719138" cy="64928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300788" y="1989138"/>
            <a:ext cx="719137" cy="6477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812088" y="2636838"/>
            <a:ext cx="720725" cy="64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019925" y="3284538"/>
            <a:ext cx="720725" cy="649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599" name="TextBox 12"/>
          <p:cNvSpPr txBox="1">
            <a:spLocks noChangeArrowheads="1"/>
          </p:cNvSpPr>
          <p:nvPr/>
        </p:nvSpPr>
        <p:spPr bwMode="auto">
          <a:xfrm>
            <a:off x="900113" y="981075"/>
            <a:ext cx="66960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Заполните таблицу:</a:t>
            </a:r>
          </a:p>
        </p:txBody>
      </p:sp>
      <p:pic>
        <p:nvPicPr>
          <p:cNvPr id="23600" name="Рисунок 13" descr="32M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508500"/>
            <a:ext cx="56435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6" name="Управляющая кнопка: возврат 15">
            <a:hlinkClick r:id="rId3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Деление натуральных чисел</a:t>
            </a:r>
            <a:endParaRPr lang="en-US" dirty="0"/>
          </a:p>
        </p:txBody>
      </p:sp>
      <p:grpSp>
        <p:nvGrpSpPr>
          <p:cNvPr id="24578" name="Группа 5"/>
          <p:cNvGrpSpPr>
            <a:grpSpLocks/>
          </p:cNvGrpSpPr>
          <p:nvPr/>
        </p:nvGrpSpPr>
        <p:grpSpPr bwMode="auto">
          <a:xfrm>
            <a:off x="4051300" y="2794000"/>
            <a:ext cx="1149350" cy="1149350"/>
            <a:chOff x="3065535" y="2021065"/>
            <a:chExt cx="1149212" cy="1149212"/>
          </a:xfrm>
        </p:grpSpPr>
        <p:sp>
          <p:nvSpPr>
            <p:cNvPr id="67" name="Овал 66"/>
            <p:cNvSpPr/>
            <p:nvPr/>
          </p:nvSpPr>
          <p:spPr>
            <a:xfrm>
              <a:off x="3065535" y="2021065"/>
              <a:ext cx="1149212" cy="11492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Овал 4"/>
            <p:cNvSpPr/>
            <p:nvPr/>
          </p:nvSpPr>
          <p:spPr>
            <a:xfrm>
              <a:off x="3233790" y="2189320"/>
              <a:ext cx="812702" cy="812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/>
            </a:p>
          </p:txBody>
        </p:sp>
      </p:grp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2371725" y="2249488"/>
            <a:ext cx="2082800" cy="103187"/>
            <a:chOff x="1386381" y="1475719"/>
            <a:chExt cx="2082352" cy="104117"/>
          </a:xfrm>
        </p:grpSpPr>
        <p:sp>
          <p:nvSpPr>
            <p:cNvPr id="65" name="Прямая соединительная линия 5"/>
            <p:cNvSpPr/>
            <p:nvPr/>
          </p:nvSpPr>
          <p:spPr>
            <a:xfrm rot="13282178">
              <a:off x="1386381" y="1515764"/>
              <a:ext cx="2082352" cy="240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82352" y="11794"/>
                  </a:lnTo>
                </a:path>
              </a:pathLst>
            </a:cu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Прямая соединительная линия 6"/>
            <p:cNvSpPr/>
            <p:nvPr/>
          </p:nvSpPr>
          <p:spPr>
            <a:xfrm rot="24082178">
              <a:off x="2375181" y="1475719"/>
              <a:ext cx="104752" cy="104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80" name="Группа 7"/>
          <p:cNvGrpSpPr>
            <a:grpSpLocks/>
          </p:cNvGrpSpPr>
          <p:nvPr/>
        </p:nvGrpSpPr>
        <p:grpSpPr bwMode="auto">
          <a:xfrm>
            <a:off x="1746250" y="773113"/>
            <a:ext cx="1011238" cy="1011237"/>
            <a:chOff x="761276" y="0"/>
            <a:chExt cx="1011069" cy="1011069"/>
          </a:xfrm>
        </p:grpSpPr>
        <p:sp>
          <p:nvSpPr>
            <p:cNvPr id="63" name="Овал 62"/>
            <p:cNvSpPr/>
            <p:nvPr/>
          </p:nvSpPr>
          <p:spPr>
            <a:xfrm>
              <a:off x="761276" y="0"/>
              <a:ext cx="1011069" cy="101106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Овал 8"/>
            <p:cNvSpPr/>
            <p:nvPr/>
          </p:nvSpPr>
          <p:spPr>
            <a:xfrm>
              <a:off x="908889" y="147612"/>
              <a:ext cx="715842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4778375" y="2251075"/>
            <a:ext cx="1979613" cy="98425"/>
            <a:chOff x="3792938" y="1477513"/>
            <a:chExt cx="1980049" cy="99002"/>
          </a:xfrm>
        </p:grpSpPr>
        <p:sp>
          <p:nvSpPr>
            <p:cNvPr id="61" name="Прямая соединительная линия 9"/>
            <p:cNvSpPr/>
            <p:nvPr/>
          </p:nvSpPr>
          <p:spPr>
            <a:xfrm rot="19015248">
              <a:off x="3792938" y="1515836"/>
              <a:ext cx="1980049" cy="223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80049" y="11794"/>
                  </a:lnTo>
                </a:path>
              </a:pathLst>
            </a:cu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Прямая соединительная линия 10"/>
            <p:cNvSpPr/>
            <p:nvPr/>
          </p:nvSpPr>
          <p:spPr>
            <a:xfrm rot="19015248">
              <a:off x="4732945" y="1477513"/>
              <a:ext cx="100035" cy="9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82" name="Группа 9"/>
          <p:cNvGrpSpPr>
            <a:grpSpLocks/>
          </p:cNvGrpSpPr>
          <p:nvPr/>
        </p:nvGrpSpPr>
        <p:grpSpPr bwMode="auto">
          <a:xfrm>
            <a:off x="6354763" y="773113"/>
            <a:ext cx="1011237" cy="1011237"/>
            <a:chOff x="5369800" y="0"/>
            <a:chExt cx="1011069" cy="1011069"/>
          </a:xfrm>
        </p:grpSpPr>
        <p:sp>
          <p:nvSpPr>
            <p:cNvPr id="59" name="Овал 58"/>
            <p:cNvSpPr/>
            <p:nvPr/>
          </p:nvSpPr>
          <p:spPr>
            <a:xfrm>
              <a:off x="5369800" y="0"/>
              <a:ext cx="1011069" cy="101106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Овал 12"/>
            <p:cNvSpPr/>
            <p:nvPr/>
          </p:nvSpPr>
          <p:spPr>
            <a:xfrm>
              <a:off x="5517412" y="147612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8" name="Группа 10"/>
          <p:cNvGrpSpPr>
            <a:grpSpLocks/>
          </p:cNvGrpSpPr>
          <p:nvPr/>
        </p:nvGrpSpPr>
        <p:grpSpPr bwMode="auto">
          <a:xfrm>
            <a:off x="5111750" y="2806700"/>
            <a:ext cx="1905000" cy="95250"/>
            <a:chOff x="4125584" y="2033831"/>
            <a:chExt cx="1905401" cy="95270"/>
          </a:xfrm>
        </p:grpSpPr>
        <p:sp>
          <p:nvSpPr>
            <p:cNvPr id="57" name="Прямая соединительная линия 13"/>
            <p:cNvSpPr/>
            <p:nvPr/>
          </p:nvSpPr>
          <p:spPr>
            <a:xfrm rot="20419536">
              <a:off x="4125584" y="2070352"/>
              <a:ext cx="1905401" cy="222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05401" y="11794"/>
                  </a:ln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ая соединительная линия 14"/>
            <p:cNvSpPr/>
            <p:nvPr/>
          </p:nvSpPr>
          <p:spPr>
            <a:xfrm rot="20419536">
              <a:off x="5030649" y="2033831"/>
              <a:ext cx="95270" cy="95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grpSp>
        <p:nvGrpSpPr>
          <p:cNvPr id="24584" name="Группа 11"/>
          <p:cNvGrpSpPr>
            <a:grpSpLocks/>
          </p:cNvGrpSpPr>
          <p:nvPr/>
        </p:nvGrpSpPr>
        <p:grpSpPr bwMode="auto">
          <a:xfrm>
            <a:off x="6931025" y="1857375"/>
            <a:ext cx="1011238" cy="1011238"/>
            <a:chOff x="5945855" y="1084980"/>
            <a:chExt cx="1011069" cy="1011069"/>
          </a:xfrm>
        </p:grpSpPr>
        <p:sp>
          <p:nvSpPr>
            <p:cNvPr id="55" name="Овал 54"/>
            <p:cNvSpPr/>
            <p:nvPr/>
          </p:nvSpPr>
          <p:spPr>
            <a:xfrm>
              <a:off x="5945855" y="1084980"/>
              <a:ext cx="1011069" cy="101106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16"/>
            <p:cNvSpPr/>
            <p:nvPr/>
          </p:nvSpPr>
          <p:spPr>
            <a:xfrm>
              <a:off x="6093468" y="1232593"/>
              <a:ext cx="715842" cy="715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5199063" y="3359150"/>
            <a:ext cx="1949450" cy="96838"/>
            <a:chOff x="4214272" y="2585308"/>
            <a:chExt cx="1948063" cy="97403"/>
          </a:xfrm>
        </p:grpSpPr>
        <p:sp>
          <p:nvSpPr>
            <p:cNvPr id="53" name="Прямая соединительная линия 17"/>
            <p:cNvSpPr/>
            <p:nvPr/>
          </p:nvSpPr>
          <p:spPr>
            <a:xfrm rot="85114">
              <a:off x="4214272" y="2622034"/>
              <a:ext cx="1948063" cy="239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48063" y="11794"/>
                  </a:lnTo>
                </a:path>
              </a:pathLst>
            </a:custGeom>
            <a:noFill/>
            <a:ln w="63500">
              <a:solidFill>
                <a:srgbClr val="FFFF00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рямая соединительная линия 18"/>
            <p:cNvSpPr/>
            <p:nvPr/>
          </p:nvSpPr>
          <p:spPr>
            <a:xfrm rot="85114">
              <a:off x="5139126" y="2585308"/>
              <a:ext cx="98355" cy="97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grpSp>
        <p:nvGrpSpPr>
          <p:cNvPr id="24586" name="Группа 13"/>
          <p:cNvGrpSpPr>
            <a:grpSpLocks/>
          </p:cNvGrpSpPr>
          <p:nvPr/>
        </p:nvGrpSpPr>
        <p:grpSpPr bwMode="auto">
          <a:xfrm>
            <a:off x="7146925" y="2938463"/>
            <a:ext cx="1011238" cy="1011237"/>
            <a:chOff x="6161882" y="2165103"/>
            <a:chExt cx="1011069" cy="1011069"/>
          </a:xfrm>
        </p:grpSpPr>
        <p:sp>
          <p:nvSpPr>
            <p:cNvPr id="51" name="Овал 50"/>
            <p:cNvSpPr/>
            <p:nvPr/>
          </p:nvSpPr>
          <p:spPr>
            <a:xfrm>
              <a:off x="6161882" y="2165103"/>
              <a:ext cx="1011069" cy="10110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Овал 20"/>
            <p:cNvSpPr/>
            <p:nvPr/>
          </p:nvSpPr>
          <p:spPr>
            <a:xfrm>
              <a:off x="6309495" y="2312715"/>
              <a:ext cx="715842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2" name="Группа 14"/>
          <p:cNvGrpSpPr>
            <a:grpSpLocks/>
          </p:cNvGrpSpPr>
          <p:nvPr/>
        </p:nvGrpSpPr>
        <p:grpSpPr bwMode="auto">
          <a:xfrm>
            <a:off x="5065713" y="3948113"/>
            <a:ext cx="1922462" cy="96837"/>
            <a:chOff x="4080582" y="3175302"/>
            <a:chExt cx="1921385" cy="96069"/>
          </a:xfrm>
        </p:grpSpPr>
        <p:sp>
          <p:nvSpPr>
            <p:cNvPr id="49" name="Прямая соединительная линия 21"/>
            <p:cNvSpPr/>
            <p:nvPr/>
          </p:nvSpPr>
          <p:spPr>
            <a:xfrm rot="1447856">
              <a:off x="4080582" y="3211524"/>
              <a:ext cx="1921385" cy="236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21385" y="11794"/>
                  </a:lnTo>
                </a:path>
              </a:pathLst>
            </a:custGeom>
            <a:noFill/>
            <a:ln w="63500">
              <a:solidFill>
                <a:srgbClr val="00B050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рямая соединительная линия 22"/>
            <p:cNvSpPr/>
            <p:nvPr/>
          </p:nvSpPr>
          <p:spPr>
            <a:xfrm rot="1447856">
              <a:off x="4992883" y="3175302"/>
              <a:ext cx="96784" cy="96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grpSp>
        <p:nvGrpSpPr>
          <p:cNvPr id="24588" name="Группа 15"/>
          <p:cNvGrpSpPr>
            <a:grpSpLocks/>
          </p:cNvGrpSpPr>
          <p:nvPr/>
        </p:nvGrpSpPr>
        <p:grpSpPr bwMode="auto">
          <a:xfrm>
            <a:off x="6859588" y="4090988"/>
            <a:ext cx="1011237" cy="1009650"/>
            <a:chOff x="5873839" y="3317230"/>
            <a:chExt cx="1011069" cy="1011069"/>
          </a:xfrm>
        </p:grpSpPr>
        <p:sp>
          <p:nvSpPr>
            <p:cNvPr id="47" name="Овал 46"/>
            <p:cNvSpPr/>
            <p:nvPr/>
          </p:nvSpPr>
          <p:spPr>
            <a:xfrm>
              <a:off x="5873839" y="3317230"/>
              <a:ext cx="1011069" cy="101106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Овал 24"/>
            <p:cNvSpPr/>
            <p:nvPr/>
          </p:nvSpPr>
          <p:spPr>
            <a:xfrm>
              <a:off x="6021451" y="3465074"/>
              <a:ext cx="715844" cy="715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4" name="Группа 16"/>
          <p:cNvGrpSpPr>
            <a:grpSpLocks/>
          </p:cNvGrpSpPr>
          <p:nvPr/>
        </p:nvGrpSpPr>
        <p:grpSpPr bwMode="auto">
          <a:xfrm>
            <a:off x="4735513" y="4446588"/>
            <a:ext cx="2063750" cy="103187"/>
            <a:chOff x="3750522" y="3673652"/>
            <a:chExt cx="2063525" cy="103176"/>
          </a:xfrm>
        </p:grpSpPr>
        <p:sp>
          <p:nvSpPr>
            <p:cNvPr id="45" name="Прямая соединительная линия 25"/>
            <p:cNvSpPr/>
            <p:nvPr/>
          </p:nvSpPr>
          <p:spPr>
            <a:xfrm rot="2680970">
              <a:off x="3750522" y="3713335"/>
              <a:ext cx="2063525" cy="238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63525" y="11794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ая соединительная линия 26"/>
            <p:cNvSpPr/>
            <p:nvPr/>
          </p:nvSpPr>
          <p:spPr>
            <a:xfrm rot="2680970">
              <a:off x="4731490" y="3673652"/>
              <a:ext cx="103176" cy="103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0" name="Группа 17"/>
          <p:cNvGrpSpPr>
            <a:grpSpLocks/>
          </p:cNvGrpSpPr>
          <p:nvPr/>
        </p:nvGrpSpPr>
        <p:grpSpPr bwMode="auto">
          <a:xfrm>
            <a:off x="6354763" y="5073650"/>
            <a:ext cx="1011237" cy="1011238"/>
            <a:chOff x="5369784" y="4300705"/>
            <a:chExt cx="1011069" cy="1011069"/>
          </a:xfrm>
        </p:grpSpPr>
        <p:sp>
          <p:nvSpPr>
            <p:cNvPr id="43" name="Овал 42"/>
            <p:cNvSpPr/>
            <p:nvPr/>
          </p:nvSpPr>
          <p:spPr>
            <a:xfrm>
              <a:off x="5369784" y="4300705"/>
              <a:ext cx="1011069" cy="10110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28"/>
            <p:cNvSpPr/>
            <p:nvPr/>
          </p:nvSpPr>
          <p:spPr>
            <a:xfrm>
              <a:off x="5517396" y="4448318"/>
              <a:ext cx="715844" cy="715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16" name="Группа 18"/>
          <p:cNvGrpSpPr>
            <a:grpSpLocks/>
          </p:cNvGrpSpPr>
          <p:nvPr/>
        </p:nvGrpSpPr>
        <p:grpSpPr bwMode="auto">
          <a:xfrm>
            <a:off x="2332038" y="4443413"/>
            <a:ext cx="2163762" cy="107950"/>
            <a:chOff x="1346601" y="3670414"/>
            <a:chExt cx="2163206" cy="108160"/>
          </a:xfrm>
        </p:grpSpPr>
        <p:sp>
          <p:nvSpPr>
            <p:cNvPr id="41" name="Прямая соединительная линия 29"/>
            <p:cNvSpPr/>
            <p:nvPr/>
          </p:nvSpPr>
          <p:spPr>
            <a:xfrm rot="8222013">
              <a:off x="1346601" y="3713359"/>
              <a:ext cx="2163206" cy="22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163206" y="11794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рямая соединительная линия 30"/>
            <p:cNvSpPr/>
            <p:nvPr/>
          </p:nvSpPr>
          <p:spPr>
            <a:xfrm rot="19022013">
              <a:off x="2373449" y="3670414"/>
              <a:ext cx="109510" cy="108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2" name="Группа 19"/>
          <p:cNvGrpSpPr>
            <a:grpSpLocks/>
          </p:cNvGrpSpPr>
          <p:nvPr/>
        </p:nvGrpSpPr>
        <p:grpSpPr bwMode="auto">
          <a:xfrm>
            <a:off x="1746250" y="5073650"/>
            <a:ext cx="1011238" cy="1011238"/>
            <a:chOff x="761277" y="4300705"/>
            <a:chExt cx="1011069" cy="1011069"/>
          </a:xfrm>
        </p:grpSpPr>
        <p:sp>
          <p:nvSpPr>
            <p:cNvPr id="39" name="Овал 38"/>
            <p:cNvSpPr/>
            <p:nvPr/>
          </p:nvSpPr>
          <p:spPr>
            <a:xfrm>
              <a:off x="761277" y="4300705"/>
              <a:ext cx="1011069" cy="10110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Овал 32"/>
            <p:cNvSpPr/>
            <p:nvPr/>
          </p:nvSpPr>
          <p:spPr>
            <a:xfrm>
              <a:off x="908890" y="4448318"/>
              <a:ext cx="715842" cy="715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8" name="Группа 20"/>
          <p:cNvGrpSpPr>
            <a:grpSpLocks/>
          </p:cNvGrpSpPr>
          <p:nvPr/>
        </p:nvGrpSpPr>
        <p:grpSpPr bwMode="auto">
          <a:xfrm>
            <a:off x="2144713" y="3908425"/>
            <a:ext cx="2020887" cy="101600"/>
            <a:chOff x="1159181" y="3135571"/>
            <a:chExt cx="2020435" cy="101021"/>
          </a:xfrm>
        </p:grpSpPr>
        <p:sp>
          <p:nvSpPr>
            <p:cNvPr id="37" name="Прямая соединительная линия 33"/>
            <p:cNvSpPr/>
            <p:nvPr/>
          </p:nvSpPr>
          <p:spPr>
            <a:xfrm rot="9487657">
              <a:off x="1159181" y="3175033"/>
              <a:ext cx="2020435" cy="220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20435" y="11794"/>
                  </a:lnTo>
                </a:path>
              </a:pathLst>
            </a:custGeom>
            <a:noFill/>
            <a:ln w="63500">
              <a:solidFill>
                <a:srgbClr val="00B050"/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ая соединительная линия 34"/>
            <p:cNvSpPr/>
            <p:nvPr/>
          </p:nvSpPr>
          <p:spPr>
            <a:xfrm rot="20287657">
              <a:off x="2119403" y="3135571"/>
              <a:ext cx="99991" cy="101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4" name="Группа 21"/>
          <p:cNvGrpSpPr>
            <a:grpSpLocks/>
          </p:cNvGrpSpPr>
          <p:nvPr/>
        </p:nvGrpSpPr>
        <p:grpSpPr bwMode="auto">
          <a:xfrm>
            <a:off x="1243013" y="4017963"/>
            <a:ext cx="1011237" cy="1011237"/>
            <a:chOff x="257222" y="3245227"/>
            <a:chExt cx="1011069" cy="1011069"/>
          </a:xfrm>
        </p:grpSpPr>
        <p:sp>
          <p:nvSpPr>
            <p:cNvPr id="35" name="Овал 34"/>
            <p:cNvSpPr/>
            <p:nvPr/>
          </p:nvSpPr>
          <p:spPr>
            <a:xfrm>
              <a:off x="257222" y="3245227"/>
              <a:ext cx="1011069" cy="101106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36"/>
            <p:cNvSpPr/>
            <p:nvPr/>
          </p:nvSpPr>
          <p:spPr>
            <a:xfrm>
              <a:off x="404834" y="3392839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20" name="Группа 22"/>
          <p:cNvGrpSpPr>
            <a:grpSpLocks/>
          </p:cNvGrpSpPr>
          <p:nvPr/>
        </p:nvGrpSpPr>
        <p:grpSpPr bwMode="auto">
          <a:xfrm>
            <a:off x="1997075" y="3319463"/>
            <a:ext cx="2054225" cy="101600"/>
            <a:chOff x="1011068" y="2545822"/>
            <a:chExt cx="2054466" cy="102723"/>
          </a:xfrm>
        </p:grpSpPr>
        <p:sp>
          <p:nvSpPr>
            <p:cNvPr id="33" name="Прямая соединительная линия 37"/>
            <p:cNvSpPr/>
            <p:nvPr/>
          </p:nvSpPr>
          <p:spPr>
            <a:xfrm rot="10796755">
              <a:off x="1011068" y="2585948"/>
              <a:ext cx="2054466" cy="224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54466" y="11794"/>
                  </a:lnTo>
                </a:path>
              </a:pathLst>
            </a:custGeom>
            <a:noFill/>
            <a:ln w="63500">
              <a:solidFill>
                <a:srgbClr val="FFFF00"/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ая соединительная линия 38"/>
            <p:cNvSpPr/>
            <p:nvPr/>
          </p:nvSpPr>
          <p:spPr>
            <a:xfrm rot="21596755">
              <a:off x="1987496" y="2545822"/>
              <a:ext cx="101612" cy="102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6" name="Группа 23"/>
          <p:cNvGrpSpPr>
            <a:grpSpLocks/>
          </p:cNvGrpSpPr>
          <p:nvPr/>
        </p:nvGrpSpPr>
        <p:grpSpPr bwMode="auto">
          <a:xfrm>
            <a:off x="985838" y="2865438"/>
            <a:ext cx="1011237" cy="1011237"/>
            <a:chOff x="0" y="2093096"/>
            <a:chExt cx="1011069" cy="1011069"/>
          </a:xfrm>
        </p:grpSpPr>
        <p:sp>
          <p:nvSpPr>
            <p:cNvPr id="31" name="Овал 30"/>
            <p:cNvSpPr/>
            <p:nvPr/>
          </p:nvSpPr>
          <p:spPr>
            <a:xfrm>
              <a:off x="0" y="2093096"/>
              <a:ext cx="1011069" cy="10110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0"/>
            <p:cNvSpPr/>
            <p:nvPr/>
          </p:nvSpPr>
          <p:spPr>
            <a:xfrm>
              <a:off x="147612" y="2240708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22" name="Группа 24"/>
          <p:cNvGrpSpPr>
            <a:grpSpLocks/>
          </p:cNvGrpSpPr>
          <p:nvPr/>
        </p:nvGrpSpPr>
        <p:grpSpPr bwMode="auto">
          <a:xfrm>
            <a:off x="2089150" y="2767013"/>
            <a:ext cx="2058988" cy="103187"/>
            <a:chOff x="1103103" y="1993745"/>
            <a:chExt cx="2059799" cy="102989"/>
          </a:xfrm>
        </p:grpSpPr>
        <p:sp>
          <p:nvSpPr>
            <p:cNvPr id="29" name="Прямая соединительная линия 41"/>
            <p:cNvSpPr/>
            <p:nvPr/>
          </p:nvSpPr>
          <p:spPr>
            <a:xfrm rot="12003781">
              <a:off x="1103103" y="2033356"/>
              <a:ext cx="2059799" cy="237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59799" y="11794"/>
                  </a:ln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ая соединительная линия 42"/>
            <p:cNvSpPr/>
            <p:nvPr/>
          </p:nvSpPr>
          <p:spPr>
            <a:xfrm rot="22803781">
              <a:off x="2081388" y="1993745"/>
              <a:ext cx="103229" cy="102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8" name="Группа 25"/>
          <p:cNvGrpSpPr>
            <a:grpSpLocks/>
          </p:cNvGrpSpPr>
          <p:nvPr/>
        </p:nvGrpSpPr>
        <p:grpSpPr bwMode="auto">
          <a:xfrm>
            <a:off x="1169988" y="1785938"/>
            <a:ext cx="1011237" cy="1011237"/>
            <a:chOff x="185210" y="1012969"/>
            <a:chExt cx="1011069" cy="1011069"/>
          </a:xfrm>
        </p:grpSpPr>
        <p:sp>
          <p:nvSpPr>
            <p:cNvPr id="27" name="Овал 26"/>
            <p:cNvSpPr/>
            <p:nvPr/>
          </p:nvSpPr>
          <p:spPr>
            <a:xfrm>
              <a:off x="185210" y="1012969"/>
              <a:ext cx="1011069" cy="101106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Овал 44"/>
            <p:cNvSpPr/>
            <p:nvPr/>
          </p:nvSpPr>
          <p:spPr>
            <a:xfrm>
              <a:off x="332822" y="1160581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908175" y="908050"/>
            <a:ext cx="7921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32</a:t>
            </a:r>
          </a:p>
        </p:txBody>
      </p:sp>
      <p:sp>
        <p:nvSpPr>
          <p:cNvPr id="24600" name="TextBox 69"/>
          <p:cNvSpPr txBox="1">
            <a:spLocks noChangeArrowheads="1"/>
          </p:cNvSpPr>
          <p:nvPr/>
        </p:nvSpPr>
        <p:spPr bwMode="auto">
          <a:xfrm>
            <a:off x="4284663" y="2997200"/>
            <a:ext cx="7921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:8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258888" y="1989138"/>
            <a:ext cx="1081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248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042988" y="30686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416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331913" y="4221163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792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835150" y="5229225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120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588125" y="981075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4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092950" y="2060575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31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308850" y="3141663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52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019925" y="4292600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99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516688" y="5229225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15</a:t>
            </a:r>
          </a:p>
        </p:txBody>
      </p:sp>
      <p:sp>
        <p:nvSpPr>
          <p:cNvPr id="80" name="Управляющая кнопка: далее 79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1" name="Управляющая кнопка: возврат 80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2" name="Управляющая кнопка: назад 81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Порядок выполнения действий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0" y="836613"/>
            <a:ext cx="3497263" cy="52689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23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18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17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10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2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95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86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16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642938" y="857250"/>
            <a:ext cx="4289425" cy="5268913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5*3 + 8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12*3 – 2*9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56 – (20 + 19)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35*2 : 7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18 – 32 : 2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12 : 4 + 23*4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(64 – 39) + (48 + 13)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8*(17 - 15) =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/>
      <p:bldP spid="15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Площадь прямоугольника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Вычислите площадь:</a:t>
            </a:r>
            <a:endParaRPr lang="en-US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87450" y="2060575"/>
            <a:ext cx="1728788" cy="3816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419475" y="4365625"/>
            <a:ext cx="4248150" cy="15113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5580063" y="1557338"/>
            <a:ext cx="2232025" cy="22320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16238" y="3357563"/>
            <a:ext cx="1079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15 </a:t>
            </a:r>
            <a:r>
              <a:rPr lang="ru-RU" sz="2800">
                <a:latin typeface="Calibri" pitchFamily="34" charset="0"/>
              </a:rPr>
              <a:t>см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375" y="1484313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4 см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1913" y="3573463"/>
            <a:ext cx="1727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60 </a:t>
            </a:r>
            <a:r>
              <a:rPr lang="ru-RU" sz="2800">
                <a:latin typeface="Calibri" pitchFamily="34" charset="0"/>
              </a:rPr>
              <a:t>см</a:t>
            </a:r>
            <a:r>
              <a:rPr lang="ru-RU" sz="2800" baseline="30000">
                <a:latin typeface="Calibri" pitchFamily="34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913" y="3573463"/>
            <a:ext cx="1368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?</a:t>
            </a:r>
            <a:endParaRPr lang="ru-RU" sz="2800" baseline="300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8263" y="3789363"/>
            <a:ext cx="1079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2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дм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67625" y="4868863"/>
            <a:ext cx="108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9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см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4724400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?</a:t>
            </a:r>
            <a:endParaRPr lang="ru-RU" sz="2800" baseline="300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47244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180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см</a:t>
            </a:r>
            <a:r>
              <a:rPr lang="ru-RU" sz="2800" baseline="30000">
                <a:latin typeface="Calibri" pitchFamily="34" charset="0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00563" y="2276475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11</a:t>
            </a:r>
            <a:r>
              <a:rPr lang="en-US" sz="2800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см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0425" y="2276475"/>
            <a:ext cx="100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?</a:t>
            </a:r>
            <a:endParaRPr lang="ru-RU" sz="2800" baseline="3000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0425" y="2276475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S = </a:t>
            </a:r>
            <a:r>
              <a:rPr lang="ru-RU" sz="2800">
                <a:latin typeface="Calibri" pitchFamily="34" charset="0"/>
              </a:rPr>
              <a:t>121 см</a:t>
            </a:r>
            <a:r>
              <a:rPr lang="ru-RU" sz="2800" baseline="30000">
                <a:latin typeface="Calibri" pitchFamily="34" charset="0"/>
              </a:rPr>
              <a:t>2</a:t>
            </a: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1" name="Управляющая кнопка: возврат 20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1" grpId="0"/>
      <p:bldP spid="12" grpId="0"/>
      <p:bldP spid="14" grpId="0"/>
      <p:bldP spid="14" grpId="1"/>
      <p:bldP spid="15" grpId="0"/>
      <p:bldP spid="16" grpId="0"/>
      <p:bldP spid="18" grpId="0"/>
      <p:bldP spid="18" grpId="1"/>
      <p:bldP spid="19" grpId="0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round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703</TotalTime>
  <Words>182</Words>
  <Application>Microsoft Office PowerPoint</Application>
  <PresentationFormat>Экран (4:3)</PresentationFormat>
  <Paragraphs>89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TS101908703</vt:lpstr>
      <vt:lpstr>Слайд 1</vt:lpstr>
      <vt:lpstr>Действия с натуральными числами</vt:lpstr>
      <vt:lpstr>Умножение натуральных чисел</vt:lpstr>
      <vt:lpstr>Деление натуральных чисел</vt:lpstr>
      <vt:lpstr>Порядок выполнения действий</vt:lpstr>
      <vt:lpstr>Площадь прямоугольника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Bacek</dc:creator>
  <cp:lastModifiedBy>User-</cp:lastModifiedBy>
  <cp:revision>211</cp:revision>
  <dcterms:created xsi:type="dcterms:W3CDTF">2012-03-29T08:57:41Z</dcterms:created>
  <dcterms:modified xsi:type="dcterms:W3CDTF">2016-11-05T11:14:07Z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