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15.xml" ContentType="application/vnd.openxmlformats-officedocument.drawingml.diagramStyle+xml"/>
  <Override PartName="/ppt/diagrams/drawing1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FF"/>
    <a:srgbClr val="F8F8F8"/>
    <a:srgbClr val="1F1F1F"/>
    <a:srgbClr val="494949"/>
    <a:srgbClr val="474747"/>
    <a:srgbClr val="333333"/>
    <a:srgbClr val="BF7F3F"/>
    <a:srgbClr val="996633"/>
    <a:srgbClr val="613F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EE4E9C-8926-4DDC-A81F-CC3965B9F86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AA0C3D6-37F9-4204-89C6-630EA9E1AC48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/>
            <a:t>жёлтый</a:t>
          </a:r>
          <a:endParaRPr lang="ru-RU" dirty="0"/>
        </a:p>
      </dgm:t>
    </dgm:pt>
    <dgm:pt modelId="{C7B911AE-FBD1-4F21-9756-31E4F5E82D85}" type="parTrans" cxnId="{081EE584-2D7E-4AC3-B966-4E90F0D5DAF4}">
      <dgm:prSet/>
      <dgm:spPr/>
      <dgm:t>
        <a:bodyPr/>
        <a:lstStyle/>
        <a:p>
          <a:endParaRPr lang="ru-RU"/>
        </a:p>
      </dgm:t>
    </dgm:pt>
    <dgm:pt modelId="{7028B510-996B-4179-974B-9ACFA43FB6A9}" type="sibTrans" cxnId="{081EE584-2D7E-4AC3-B966-4E90F0D5DAF4}">
      <dgm:prSet/>
      <dgm:spPr/>
      <dgm:t>
        <a:bodyPr/>
        <a:lstStyle/>
        <a:p>
          <a:endParaRPr lang="ru-RU"/>
        </a:p>
      </dgm:t>
    </dgm:pt>
    <dgm:pt modelId="{4B0CFE76-1735-4EDA-BFF0-A3F16CEFB33E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00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/>
            <a:t>красный</a:t>
          </a:r>
          <a:endParaRPr lang="ru-RU" dirty="0"/>
        </a:p>
      </dgm:t>
    </dgm:pt>
    <dgm:pt modelId="{CEB9F057-82E1-42E0-920E-2D490B298A3B}" type="parTrans" cxnId="{8DD7770D-8F59-4DB8-8CF4-0B587E2A664D}">
      <dgm:prSet/>
      <dgm:spPr/>
      <dgm:t>
        <a:bodyPr/>
        <a:lstStyle/>
        <a:p>
          <a:endParaRPr lang="ru-RU"/>
        </a:p>
      </dgm:t>
    </dgm:pt>
    <dgm:pt modelId="{645D6A48-D908-4A26-A816-F8D194EEBE82}" type="sibTrans" cxnId="{8DD7770D-8F59-4DB8-8CF4-0B587E2A664D}">
      <dgm:prSet/>
      <dgm:spPr/>
      <dgm:t>
        <a:bodyPr/>
        <a:lstStyle/>
        <a:p>
          <a:endParaRPr lang="ru-RU"/>
        </a:p>
      </dgm:t>
    </dgm:pt>
    <dgm:pt modelId="{56BE2EB1-48BA-4503-B169-04B6E04AD89A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99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/>
            <a:t>оранжевый</a:t>
          </a:r>
          <a:endParaRPr lang="ru-RU" dirty="0"/>
        </a:p>
      </dgm:t>
    </dgm:pt>
    <dgm:pt modelId="{A9C4EC0D-CAE6-4A39-BAD1-5A0114F3D58C}" type="parTrans" cxnId="{E9541A05-0A5D-4C2B-BAAE-E6AE85CCDD04}">
      <dgm:prSet/>
      <dgm:spPr/>
      <dgm:t>
        <a:bodyPr/>
        <a:lstStyle/>
        <a:p>
          <a:endParaRPr lang="ru-RU"/>
        </a:p>
      </dgm:t>
    </dgm:pt>
    <dgm:pt modelId="{300075E3-00A0-444F-95B1-7D2F986F69EB}" type="sibTrans" cxnId="{E9541A05-0A5D-4C2B-BAAE-E6AE85CCDD04}">
      <dgm:prSet/>
      <dgm:spPr/>
      <dgm:t>
        <a:bodyPr/>
        <a:lstStyle/>
        <a:p>
          <a:endParaRPr lang="ru-RU"/>
        </a:p>
      </dgm:t>
    </dgm:pt>
    <dgm:pt modelId="{26922441-1FC6-4CDC-BA11-900D8DB0BE56}" type="pres">
      <dgm:prSet presAssocID="{E9EE4E9C-8926-4DDC-A81F-CC3965B9F86F}" presName="CompostProcess" presStyleCnt="0">
        <dgm:presLayoutVars>
          <dgm:dir/>
          <dgm:resizeHandles val="exact"/>
        </dgm:presLayoutVars>
      </dgm:prSet>
      <dgm:spPr/>
    </dgm:pt>
    <dgm:pt modelId="{8DD07FEF-082B-485C-9925-F25DFDCFA993}" type="pres">
      <dgm:prSet presAssocID="{E9EE4E9C-8926-4DDC-A81F-CC3965B9F86F}" presName="arrow" presStyleLbl="bgShp" presStyleIdx="0" presStyleCnt="1"/>
      <dgm:spPr/>
    </dgm:pt>
    <dgm:pt modelId="{4BB66E8F-AA28-48A1-847D-EE4BA91261E4}" type="pres">
      <dgm:prSet presAssocID="{E9EE4E9C-8926-4DDC-A81F-CC3965B9F86F}" presName="linearProcess" presStyleCnt="0"/>
      <dgm:spPr/>
    </dgm:pt>
    <dgm:pt modelId="{7C784CE1-282B-4EB6-BFE3-C0F422675F5A}" type="pres">
      <dgm:prSet presAssocID="{9AA0C3D6-37F9-4204-89C6-630EA9E1AC48}" presName="textNode" presStyleLbl="node1" presStyleIdx="0" presStyleCnt="3" custScaleY="151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5D7FC-E05B-4364-9C0F-F4730513D65A}" type="pres">
      <dgm:prSet presAssocID="{7028B510-996B-4179-974B-9ACFA43FB6A9}" presName="sibTrans" presStyleCnt="0"/>
      <dgm:spPr/>
    </dgm:pt>
    <dgm:pt modelId="{27822444-C650-44EF-85CF-1E3A5B2A21ED}" type="pres">
      <dgm:prSet presAssocID="{4B0CFE76-1735-4EDA-BFF0-A3F16CEFB33E}" presName="textNode" presStyleLbl="node1" presStyleIdx="1" presStyleCnt="3" custScaleX="98417" custScaleY="147292" custLinFactNeighborX="-3146" custLinFactNeighborY="1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956D2-8717-4772-92CB-495BB183AF13}" type="pres">
      <dgm:prSet presAssocID="{645D6A48-D908-4A26-A816-F8D194EEBE82}" presName="sibTrans" presStyleCnt="0"/>
      <dgm:spPr/>
    </dgm:pt>
    <dgm:pt modelId="{E0B2DD59-5AEC-4867-BB86-7D85DFB25DA3}" type="pres">
      <dgm:prSet presAssocID="{56BE2EB1-48BA-4503-B169-04B6E04AD89A}" presName="textNode" presStyleLbl="node1" presStyleIdx="2" presStyleCnt="3" custScaleY="151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541A05-0A5D-4C2B-BAAE-E6AE85CCDD04}" srcId="{E9EE4E9C-8926-4DDC-A81F-CC3965B9F86F}" destId="{56BE2EB1-48BA-4503-B169-04B6E04AD89A}" srcOrd="2" destOrd="0" parTransId="{A9C4EC0D-CAE6-4A39-BAD1-5A0114F3D58C}" sibTransId="{300075E3-00A0-444F-95B1-7D2F986F69EB}"/>
    <dgm:cxn modelId="{C456855C-B80E-4F98-BA2E-7409BE10B4B4}" type="presOf" srcId="{56BE2EB1-48BA-4503-B169-04B6E04AD89A}" destId="{E0B2DD59-5AEC-4867-BB86-7D85DFB25DA3}" srcOrd="0" destOrd="0" presId="urn:microsoft.com/office/officeart/2005/8/layout/hProcess9"/>
    <dgm:cxn modelId="{462A5162-C572-4163-AC14-38FAF670530B}" type="presOf" srcId="{9AA0C3D6-37F9-4204-89C6-630EA9E1AC48}" destId="{7C784CE1-282B-4EB6-BFE3-C0F422675F5A}" srcOrd="0" destOrd="0" presId="urn:microsoft.com/office/officeart/2005/8/layout/hProcess9"/>
    <dgm:cxn modelId="{DBAEA319-4C15-4828-A5B4-0FDC5C30F677}" type="presOf" srcId="{E9EE4E9C-8926-4DDC-A81F-CC3965B9F86F}" destId="{26922441-1FC6-4CDC-BA11-900D8DB0BE56}" srcOrd="0" destOrd="0" presId="urn:microsoft.com/office/officeart/2005/8/layout/hProcess9"/>
    <dgm:cxn modelId="{8DD7770D-8F59-4DB8-8CF4-0B587E2A664D}" srcId="{E9EE4E9C-8926-4DDC-A81F-CC3965B9F86F}" destId="{4B0CFE76-1735-4EDA-BFF0-A3F16CEFB33E}" srcOrd="1" destOrd="0" parTransId="{CEB9F057-82E1-42E0-920E-2D490B298A3B}" sibTransId="{645D6A48-D908-4A26-A816-F8D194EEBE82}"/>
    <dgm:cxn modelId="{081EE584-2D7E-4AC3-B966-4E90F0D5DAF4}" srcId="{E9EE4E9C-8926-4DDC-A81F-CC3965B9F86F}" destId="{9AA0C3D6-37F9-4204-89C6-630EA9E1AC48}" srcOrd="0" destOrd="0" parTransId="{C7B911AE-FBD1-4F21-9756-31E4F5E82D85}" sibTransId="{7028B510-996B-4179-974B-9ACFA43FB6A9}"/>
    <dgm:cxn modelId="{77A7D79B-8D20-4388-8E2C-283CC69B5767}" type="presOf" srcId="{4B0CFE76-1735-4EDA-BFF0-A3F16CEFB33E}" destId="{27822444-C650-44EF-85CF-1E3A5B2A21ED}" srcOrd="0" destOrd="0" presId="urn:microsoft.com/office/officeart/2005/8/layout/hProcess9"/>
    <dgm:cxn modelId="{4AD49764-FFC7-4DCD-8BC7-8787C56F1B3D}" type="presParOf" srcId="{26922441-1FC6-4CDC-BA11-900D8DB0BE56}" destId="{8DD07FEF-082B-485C-9925-F25DFDCFA993}" srcOrd="0" destOrd="0" presId="urn:microsoft.com/office/officeart/2005/8/layout/hProcess9"/>
    <dgm:cxn modelId="{D3630DF3-8C4D-45DC-9789-EF7E4875181D}" type="presParOf" srcId="{26922441-1FC6-4CDC-BA11-900D8DB0BE56}" destId="{4BB66E8F-AA28-48A1-847D-EE4BA91261E4}" srcOrd="1" destOrd="0" presId="urn:microsoft.com/office/officeart/2005/8/layout/hProcess9"/>
    <dgm:cxn modelId="{F9F4109E-FA6A-4D08-BEA9-D71873073859}" type="presParOf" srcId="{4BB66E8F-AA28-48A1-847D-EE4BA91261E4}" destId="{7C784CE1-282B-4EB6-BFE3-C0F422675F5A}" srcOrd="0" destOrd="0" presId="urn:microsoft.com/office/officeart/2005/8/layout/hProcess9"/>
    <dgm:cxn modelId="{823DD447-5E16-4BB7-A8DF-9369637AE62C}" type="presParOf" srcId="{4BB66E8F-AA28-48A1-847D-EE4BA91261E4}" destId="{97D5D7FC-E05B-4364-9C0F-F4730513D65A}" srcOrd="1" destOrd="0" presId="urn:microsoft.com/office/officeart/2005/8/layout/hProcess9"/>
    <dgm:cxn modelId="{B3A0AFB0-9812-4560-8E3F-F6F609A806D1}" type="presParOf" srcId="{4BB66E8F-AA28-48A1-847D-EE4BA91261E4}" destId="{27822444-C650-44EF-85CF-1E3A5B2A21ED}" srcOrd="2" destOrd="0" presId="urn:microsoft.com/office/officeart/2005/8/layout/hProcess9"/>
    <dgm:cxn modelId="{4F31A708-FF75-47D2-B9F8-CAA22989B97C}" type="presParOf" srcId="{4BB66E8F-AA28-48A1-847D-EE4BA91261E4}" destId="{1B3956D2-8717-4772-92CB-495BB183AF13}" srcOrd="3" destOrd="0" presId="urn:microsoft.com/office/officeart/2005/8/layout/hProcess9"/>
    <dgm:cxn modelId="{50AC9520-A326-4F68-8A29-59537BFC93C7}" type="presParOf" srcId="{4BB66E8F-AA28-48A1-847D-EE4BA91261E4}" destId="{E0B2DD59-5AEC-4867-BB86-7D85DFB25DA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B4E414D-CA94-4ABE-BA0F-2238C48FE52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0FDD50-5563-4B7C-B415-912A0188480A}">
      <dgm:prSet phldrT="[Текст]" phldr="1"/>
      <dgm:spPr>
        <a:solidFill>
          <a:srgbClr val="FF9900"/>
        </a:solidFill>
      </dgm:spPr>
      <dgm:t>
        <a:bodyPr/>
        <a:lstStyle/>
        <a:p>
          <a:endParaRPr lang="ru-RU" dirty="0"/>
        </a:p>
      </dgm:t>
    </dgm:pt>
    <dgm:pt modelId="{99473226-FA9B-4D25-BE2A-5A7873713100}" type="parTrans" cxnId="{47726DCB-3EBD-43D4-A049-5D68E0F795CE}">
      <dgm:prSet/>
      <dgm:spPr/>
      <dgm:t>
        <a:bodyPr/>
        <a:lstStyle/>
        <a:p>
          <a:endParaRPr lang="ru-RU"/>
        </a:p>
      </dgm:t>
    </dgm:pt>
    <dgm:pt modelId="{6DFDDF55-C4B8-4C93-9263-4351C9F77BE4}" type="sibTrans" cxnId="{47726DCB-3EBD-43D4-A049-5D68E0F795CE}">
      <dgm:prSet/>
      <dgm:spPr/>
      <dgm:t>
        <a:bodyPr/>
        <a:lstStyle/>
        <a:p>
          <a:endParaRPr lang="ru-RU"/>
        </a:p>
      </dgm:t>
    </dgm:pt>
    <dgm:pt modelId="{90805DF9-0EFD-4BCE-8CF5-85F8002B0CB7}">
      <dgm:prSet phldrT="[Текст]"/>
      <dgm:spPr/>
      <dgm:t>
        <a:bodyPr/>
        <a:lstStyle/>
        <a:p>
          <a:endParaRPr lang="ru-RU" dirty="0"/>
        </a:p>
      </dgm:t>
    </dgm:pt>
    <dgm:pt modelId="{E50BC2F4-B77B-4EDB-90C6-E788A972AE97}" type="parTrans" cxnId="{A77A45D8-90A1-4682-8238-B3FD92B4E208}">
      <dgm:prSet/>
      <dgm:spPr/>
      <dgm:t>
        <a:bodyPr/>
        <a:lstStyle/>
        <a:p>
          <a:endParaRPr lang="ru-RU"/>
        </a:p>
      </dgm:t>
    </dgm:pt>
    <dgm:pt modelId="{4661A749-E652-43C2-8DE4-97E1F6CC8627}" type="sibTrans" cxnId="{A77A45D8-90A1-4682-8238-B3FD92B4E208}">
      <dgm:prSet/>
      <dgm:spPr/>
      <dgm:t>
        <a:bodyPr/>
        <a:lstStyle/>
        <a:p>
          <a:endParaRPr lang="ru-RU"/>
        </a:p>
      </dgm:t>
    </dgm:pt>
    <dgm:pt modelId="{D2813AE5-850D-4EA1-B9A4-2523EB0110AB}">
      <dgm:prSet phldrT="[Текст]"/>
      <dgm:spPr/>
      <dgm:t>
        <a:bodyPr/>
        <a:lstStyle/>
        <a:p>
          <a:endParaRPr lang="ru-RU" dirty="0"/>
        </a:p>
      </dgm:t>
    </dgm:pt>
    <dgm:pt modelId="{8F6EA54E-6468-4232-A709-091D17AF5BC8}" type="parTrans" cxnId="{8EEDD4C7-5E58-45AA-A3B5-06671371ED5B}">
      <dgm:prSet/>
      <dgm:spPr/>
      <dgm:t>
        <a:bodyPr/>
        <a:lstStyle/>
        <a:p>
          <a:endParaRPr lang="ru-RU"/>
        </a:p>
      </dgm:t>
    </dgm:pt>
    <dgm:pt modelId="{4DBB5BC8-7607-4091-81D3-74165094AC74}" type="sibTrans" cxnId="{8EEDD4C7-5E58-45AA-A3B5-06671371ED5B}">
      <dgm:prSet/>
      <dgm:spPr/>
      <dgm:t>
        <a:bodyPr/>
        <a:lstStyle/>
        <a:p>
          <a:endParaRPr lang="ru-RU"/>
        </a:p>
      </dgm:t>
    </dgm:pt>
    <dgm:pt modelId="{1372714D-356B-445E-AAC0-41EE1DBC4D33}">
      <dgm:prSet phldrT="[Текст]"/>
      <dgm:spPr/>
      <dgm:t>
        <a:bodyPr/>
        <a:lstStyle/>
        <a:p>
          <a:endParaRPr lang="ru-RU" dirty="0"/>
        </a:p>
      </dgm:t>
    </dgm:pt>
    <dgm:pt modelId="{E98450EB-A3CC-40C8-A54E-6C97CB7A3DCD}" type="parTrans" cxnId="{9DFE5C5D-2DB9-45F4-A841-93F23C061736}">
      <dgm:prSet/>
      <dgm:spPr/>
      <dgm:t>
        <a:bodyPr/>
        <a:lstStyle/>
        <a:p>
          <a:endParaRPr lang="ru-RU"/>
        </a:p>
      </dgm:t>
    </dgm:pt>
    <dgm:pt modelId="{B527C9B1-4220-4032-A3F6-74B4E0ACE52E}" type="sibTrans" cxnId="{9DFE5C5D-2DB9-45F4-A841-93F23C061736}">
      <dgm:prSet/>
      <dgm:spPr/>
      <dgm:t>
        <a:bodyPr/>
        <a:lstStyle/>
        <a:p>
          <a:endParaRPr lang="ru-RU"/>
        </a:p>
      </dgm:t>
    </dgm:pt>
    <dgm:pt modelId="{9F9BD3E4-1110-4DCA-9518-838C1774189E}">
      <dgm:prSet phldrT="[Текст]"/>
      <dgm:spPr/>
      <dgm:t>
        <a:bodyPr/>
        <a:lstStyle/>
        <a:p>
          <a:endParaRPr lang="ru-RU" dirty="0"/>
        </a:p>
      </dgm:t>
    </dgm:pt>
    <dgm:pt modelId="{9134D1BF-D8C2-4461-BDEF-472B5F1FC0A6}" type="parTrans" cxnId="{C299EE1A-0DAB-4F70-98EC-71DD704DEEA6}">
      <dgm:prSet/>
      <dgm:spPr/>
      <dgm:t>
        <a:bodyPr/>
        <a:lstStyle/>
        <a:p>
          <a:endParaRPr lang="ru-RU"/>
        </a:p>
      </dgm:t>
    </dgm:pt>
    <dgm:pt modelId="{F5D092D5-F925-4680-A5E6-C7D5DB2B7B19}" type="sibTrans" cxnId="{C299EE1A-0DAB-4F70-98EC-71DD704DEEA6}">
      <dgm:prSet/>
      <dgm:spPr/>
      <dgm:t>
        <a:bodyPr/>
        <a:lstStyle/>
        <a:p>
          <a:endParaRPr lang="ru-RU"/>
        </a:p>
      </dgm:t>
    </dgm:pt>
    <dgm:pt modelId="{37F66D3C-EE00-421E-BAC3-B3B99788D6CE}" type="pres">
      <dgm:prSet presAssocID="{FB4E414D-CA94-4ABE-BA0F-2238C48FE52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E1E2A5-B628-4745-AA0F-C20BA3D1A60E}" type="pres">
      <dgm:prSet presAssocID="{FB4E414D-CA94-4ABE-BA0F-2238C48FE529}" presName="matrix" presStyleCnt="0"/>
      <dgm:spPr/>
    </dgm:pt>
    <dgm:pt modelId="{D01BFD4D-DAE0-488B-A93D-DED2A9179485}" type="pres">
      <dgm:prSet presAssocID="{FB4E414D-CA94-4ABE-BA0F-2238C48FE529}" presName="tile1" presStyleLbl="node1" presStyleIdx="0" presStyleCnt="4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6F3EAD28-8668-4362-95CC-8A9CB984045C}" type="pres">
      <dgm:prSet presAssocID="{FB4E414D-CA94-4ABE-BA0F-2238C48FE52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06FBD-7665-4E51-A4D9-B589F5937D49}" type="pres">
      <dgm:prSet presAssocID="{FB4E414D-CA94-4ABE-BA0F-2238C48FE529}" presName="tile2" presStyleLbl="node1" presStyleIdx="1" presStyleCnt="4"/>
      <dgm:spPr>
        <a:solidFill>
          <a:srgbClr val="FF9900"/>
        </a:solidFill>
      </dgm:spPr>
      <dgm:t>
        <a:bodyPr/>
        <a:lstStyle/>
        <a:p>
          <a:endParaRPr lang="ru-RU"/>
        </a:p>
      </dgm:t>
    </dgm:pt>
    <dgm:pt modelId="{B3A47EA4-FE1C-4887-A92C-D0B825C7F727}" type="pres">
      <dgm:prSet presAssocID="{FB4E414D-CA94-4ABE-BA0F-2238C48FE52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51F3C-7C62-43B2-B7E5-122D5E99F53F}" type="pres">
      <dgm:prSet presAssocID="{FB4E414D-CA94-4ABE-BA0F-2238C48FE529}" presName="tile3" presStyleLbl="node1" presStyleIdx="2" presStyleCnt="4"/>
      <dgm:spPr>
        <a:solidFill>
          <a:srgbClr val="FFCC66"/>
        </a:solidFill>
      </dgm:spPr>
      <dgm:t>
        <a:bodyPr/>
        <a:lstStyle/>
        <a:p>
          <a:endParaRPr lang="ru-RU"/>
        </a:p>
      </dgm:t>
    </dgm:pt>
    <dgm:pt modelId="{FE02EB2B-82DE-4013-8B78-FF32D0045342}" type="pres">
      <dgm:prSet presAssocID="{FB4E414D-CA94-4ABE-BA0F-2238C48FE52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2982F-C741-48A2-A27C-2E0D0EF3D1EF}" type="pres">
      <dgm:prSet presAssocID="{FB4E414D-CA94-4ABE-BA0F-2238C48FE529}" presName="tile4" presStyleLbl="node1" presStyleIdx="3" presStyleCnt="4"/>
      <dgm:spPr>
        <a:solidFill>
          <a:srgbClr val="FFCC00"/>
        </a:solidFill>
      </dgm:spPr>
      <dgm:t>
        <a:bodyPr/>
        <a:lstStyle/>
        <a:p>
          <a:endParaRPr lang="ru-RU"/>
        </a:p>
      </dgm:t>
    </dgm:pt>
    <dgm:pt modelId="{F3FC5DB9-824E-4B6E-8A75-BE28E45FC831}" type="pres">
      <dgm:prSet presAssocID="{FB4E414D-CA94-4ABE-BA0F-2238C48FE52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ED2A1-084B-4C99-BFDA-9E41C08D43B8}" type="pres">
      <dgm:prSet presAssocID="{FB4E414D-CA94-4ABE-BA0F-2238C48FE52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7726DCB-3EBD-43D4-A049-5D68E0F795CE}" srcId="{FB4E414D-CA94-4ABE-BA0F-2238C48FE529}" destId="{B40FDD50-5563-4B7C-B415-912A0188480A}" srcOrd="0" destOrd="0" parTransId="{99473226-FA9B-4D25-BE2A-5A7873713100}" sibTransId="{6DFDDF55-C4B8-4C93-9263-4351C9F77BE4}"/>
    <dgm:cxn modelId="{A77A45D8-90A1-4682-8238-B3FD92B4E208}" srcId="{FB4E414D-CA94-4ABE-BA0F-2238C48FE529}" destId="{90805DF9-0EFD-4BCE-8CF5-85F8002B0CB7}" srcOrd="1" destOrd="0" parTransId="{E50BC2F4-B77B-4EDB-90C6-E788A972AE97}" sibTransId="{4661A749-E652-43C2-8DE4-97E1F6CC8627}"/>
    <dgm:cxn modelId="{53969584-5619-43B3-90D7-1F6994E4DF4F}" type="presOf" srcId="{FB4E414D-CA94-4ABE-BA0F-2238C48FE529}" destId="{37F66D3C-EE00-421E-BAC3-B3B99788D6CE}" srcOrd="0" destOrd="0" presId="urn:microsoft.com/office/officeart/2005/8/layout/matrix1"/>
    <dgm:cxn modelId="{4F1E2F2C-2FFE-4A25-B0E0-AB103E7C0E3D}" type="presOf" srcId="{B40FDD50-5563-4B7C-B415-912A0188480A}" destId="{57DED2A1-084B-4C99-BFDA-9E41C08D43B8}" srcOrd="0" destOrd="0" presId="urn:microsoft.com/office/officeart/2005/8/layout/matrix1"/>
    <dgm:cxn modelId="{8EEDD4C7-5E58-45AA-A3B5-06671371ED5B}" srcId="{FB4E414D-CA94-4ABE-BA0F-2238C48FE529}" destId="{D2813AE5-850D-4EA1-B9A4-2523EB0110AB}" srcOrd="2" destOrd="0" parTransId="{8F6EA54E-6468-4232-A709-091D17AF5BC8}" sibTransId="{4DBB5BC8-7607-4091-81D3-74165094AC74}"/>
    <dgm:cxn modelId="{9DFE5C5D-2DB9-45F4-A841-93F23C061736}" srcId="{FB4E414D-CA94-4ABE-BA0F-2238C48FE529}" destId="{1372714D-356B-445E-AAC0-41EE1DBC4D33}" srcOrd="3" destOrd="0" parTransId="{E98450EB-A3CC-40C8-A54E-6C97CB7A3DCD}" sibTransId="{B527C9B1-4220-4032-A3F6-74B4E0ACE52E}"/>
    <dgm:cxn modelId="{C299EE1A-0DAB-4F70-98EC-71DD704DEEA6}" srcId="{FB4E414D-CA94-4ABE-BA0F-2238C48FE529}" destId="{9F9BD3E4-1110-4DCA-9518-838C1774189E}" srcOrd="4" destOrd="0" parTransId="{9134D1BF-D8C2-4461-BDEF-472B5F1FC0A6}" sibTransId="{F5D092D5-F925-4680-A5E6-C7D5DB2B7B19}"/>
    <dgm:cxn modelId="{5CEE2E8D-A787-41BE-809E-92997D818705}" type="presParOf" srcId="{37F66D3C-EE00-421E-BAC3-B3B99788D6CE}" destId="{04E1E2A5-B628-4745-AA0F-C20BA3D1A60E}" srcOrd="0" destOrd="0" presId="urn:microsoft.com/office/officeart/2005/8/layout/matrix1"/>
    <dgm:cxn modelId="{32B6AFBD-E74D-4A09-9BCD-EA7802E4E0F4}" type="presParOf" srcId="{04E1E2A5-B628-4745-AA0F-C20BA3D1A60E}" destId="{D01BFD4D-DAE0-488B-A93D-DED2A9179485}" srcOrd="0" destOrd="0" presId="urn:microsoft.com/office/officeart/2005/8/layout/matrix1"/>
    <dgm:cxn modelId="{A7B34717-7B9A-4EFF-B278-5C0594B0CDF8}" type="presParOf" srcId="{04E1E2A5-B628-4745-AA0F-C20BA3D1A60E}" destId="{6F3EAD28-8668-4362-95CC-8A9CB984045C}" srcOrd="1" destOrd="0" presId="urn:microsoft.com/office/officeart/2005/8/layout/matrix1"/>
    <dgm:cxn modelId="{C4BE9D91-132C-4BE2-8C2A-996A322EC8BD}" type="presParOf" srcId="{04E1E2A5-B628-4745-AA0F-C20BA3D1A60E}" destId="{10906FBD-7665-4E51-A4D9-B589F5937D49}" srcOrd="2" destOrd="0" presId="urn:microsoft.com/office/officeart/2005/8/layout/matrix1"/>
    <dgm:cxn modelId="{E4DF7C84-5212-41DB-9C17-69D5695F7C55}" type="presParOf" srcId="{04E1E2A5-B628-4745-AA0F-C20BA3D1A60E}" destId="{B3A47EA4-FE1C-4887-A92C-D0B825C7F727}" srcOrd="3" destOrd="0" presId="urn:microsoft.com/office/officeart/2005/8/layout/matrix1"/>
    <dgm:cxn modelId="{3D039981-95F3-4720-AEA6-04B34E168893}" type="presParOf" srcId="{04E1E2A5-B628-4745-AA0F-C20BA3D1A60E}" destId="{71651F3C-7C62-43B2-B7E5-122D5E99F53F}" srcOrd="4" destOrd="0" presId="urn:microsoft.com/office/officeart/2005/8/layout/matrix1"/>
    <dgm:cxn modelId="{298CCCF1-4243-449D-8876-EC561CB42635}" type="presParOf" srcId="{04E1E2A5-B628-4745-AA0F-C20BA3D1A60E}" destId="{FE02EB2B-82DE-4013-8B78-FF32D0045342}" srcOrd="5" destOrd="0" presId="urn:microsoft.com/office/officeart/2005/8/layout/matrix1"/>
    <dgm:cxn modelId="{D547322F-EEFD-4672-BBF4-AC52C8CF10F6}" type="presParOf" srcId="{04E1E2A5-B628-4745-AA0F-C20BA3D1A60E}" destId="{5412982F-C741-48A2-A27C-2E0D0EF3D1EF}" srcOrd="6" destOrd="0" presId="urn:microsoft.com/office/officeart/2005/8/layout/matrix1"/>
    <dgm:cxn modelId="{7889F656-5382-43AD-9F25-130BB14E3BCB}" type="presParOf" srcId="{04E1E2A5-B628-4745-AA0F-C20BA3D1A60E}" destId="{F3FC5DB9-824E-4B6E-8A75-BE28E45FC831}" srcOrd="7" destOrd="0" presId="urn:microsoft.com/office/officeart/2005/8/layout/matrix1"/>
    <dgm:cxn modelId="{50053B51-94C1-4288-9AB3-6A528C0796D5}" type="presParOf" srcId="{37F66D3C-EE00-421E-BAC3-B3B99788D6CE}" destId="{57DED2A1-084B-4C99-BFDA-9E41C08D43B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FE918F2-59E3-40BC-AA5E-798609A8619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6E6B2B-82E3-4BE7-AA4C-194A31E48E77}">
      <dgm:prSet phldrT="[Текст]" phldr="1"/>
      <dgm:spPr>
        <a:solidFill>
          <a:srgbClr val="FF0000"/>
        </a:solidFill>
      </dgm:spPr>
      <dgm:t>
        <a:bodyPr/>
        <a:lstStyle/>
        <a:p>
          <a:endParaRPr lang="ru-RU" dirty="0"/>
        </a:p>
      </dgm:t>
    </dgm:pt>
    <dgm:pt modelId="{86CB1599-474E-4372-8CD9-650748333B73}" type="parTrans" cxnId="{F5C76CAE-A069-4364-BC65-70E74D5C94B1}">
      <dgm:prSet/>
      <dgm:spPr/>
      <dgm:t>
        <a:bodyPr/>
        <a:lstStyle/>
        <a:p>
          <a:endParaRPr lang="ru-RU"/>
        </a:p>
      </dgm:t>
    </dgm:pt>
    <dgm:pt modelId="{3225E459-F77D-4EBB-9BEA-BDF8BF2FD69C}" type="sibTrans" cxnId="{F5C76CAE-A069-4364-BC65-70E74D5C94B1}">
      <dgm:prSet/>
      <dgm:spPr/>
      <dgm:t>
        <a:bodyPr/>
        <a:lstStyle/>
        <a:p>
          <a:endParaRPr lang="ru-RU"/>
        </a:p>
      </dgm:t>
    </dgm:pt>
    <dgm:pt modelId="{2D9D8240-64F9-4C58-822E-7355B753E401}">
      <dgm:prSet phldrT="[Текст]"/>
      <dgm:spPr/>
      <dgm:t>
        <a:bodyPr/>
        <a:lstStyle/>
        <a:p>
          <a:endParaRPr lang="ru-RU" dirty="0"/>
        </a:p>
      </dgm:t>
    </dgm:pt>
    <dgm:pt modelId="{86D269A2-C673-4457-BB4C-805C959F8FF8}" type="parTrans" cxnId="{117F712C-FB90-4982-84B1-23FDCF25E85C}">
      <dgm:prSet/>
      <dgm:spPr/>
      <dgm:t>
        <a:bodyPr/>
        <a:lstStyle/>
        <a:p>
          <a:endParaRPr lang="ru-RU"/>
        </a:p>
      </dgm:t>
    </dgm:pt>
    <dgm:pt modelId="{E81419DC-DE17-4B8A-80B9-A16533AE22AB}" type="sibTrans" cxnId="{117F712C-FB90-4982-84B1-23FDCF25E85C}">
      <dgm:prSet/>
      <dgm:spPr/>
      <dgm:t>
        <a:bodyPr/>
        <a:lstStyle/>
        <a:p>
          <a:endParaRPr lang="ru-RU"/>
        </a:p>
      </dgm:t>
    </dgm:pt>
    <dgm:pt modelId="{08A63C0A-046B-4D55-9BEA-7965FA61B82C}">
      <dgm:prSet phldrT="[Текст]"/>
      <dgm:spPr/>
      <dgm:t>
        <a:bodyPr/>
        <a:lstStyle/>
        <a:p>
          <a:endParaRPr lang="ru-RU" dirty="0"/>
        </a:p>
      </dgm:t>
    </dgm:pt>
    <dgm:pt modelId="{1927ADD8-41BE-4F31-9B62-7C49F91AD3D0}" type="parTrans" cxnId="{3B017893-B153-4648-A96E-69934578C7C0}">
      <dgm:prSet/>
      <dgm:spPr/>
      <dgm:t>
        <a:bodyPr/>
        <a:lstStyle/>
        <a:p>
          <a:endParaRPr lang="ru-RU"/>
        </a:p>
      </dgm:t>
    </dgm:pt>
    <dgm:pt modelId="{C03CD114-FA8C-418F-B42C-B960C8BF21EE}" type="sibTrans" cxnId="{3B017893-B153-4648-A96E-69934578C7C0}">
      <dgm:prSet/>
      <dgm:spPr/>
      <dgm:t>
        <a:bodyPr/>
        <a:lstStyle/>
        <a:p>
          <a:endParaRPr lang="ru-RU"/>
        </a:p>
      </dgm:t>
    </dgm:pt>
    <dgm:pt modelId="{8C8FB11D-A22C-43E3-BF46-0BECEBD937A7}">
      <dgm:prSet phldrT="[Текст]"/>
      <dgm:spPr/>
      <dgm:t>
        <a:bodyPr/>
        <a:lstStyle/>
        <a:p>
          <a:endParaRPr lang="ru-RU" dirty="0"/>
        </a:p>
      </dgm:t>
    </dgm:pt>
    <dgm:pt modelId="{44C730DE-5F4B-4999-A18A-AE1A172EFF6C}" type="parTrans" cxnId="{32540C5E-2ECD-4DD1-B5F0-97AAE3F9B519}">
      <dgm:prSet/>
      <dgm:spPr/>
      <dgm:t>
        <a:bodyPr/>
        <a:lstStyle/>
        <a:p>
          <a:endParaRPr lang="ru-RU"/>
        </a:p>
      </dgm:t>
    </dgm:pt>
    <dgm:pt modelId="{E4ACA321-F2F8-4D83-901B-7987919C358D}" type="sibTrans" cxnId="{32540C5E-2ECD-4DD1-B5F0-97AAE3F9B519}">
      <dgm:prSet/>
      <dgm:spPr/>
      <dgm:t>
        <a:bodyPr/>
        <a:lstStyle/>
        <a:p>
          <a:endParaRPr lang="ru-RU"/>
        </a:p>
      </dgm:t>
    </dgm:pt>
    <dgm:pt modelId="{71AF22BA-1A70-4059-8074-D05588E5D509}" type="pres">
      <dgm:prSet presAssocID="{1FE918F2-59E3-40BC-AA5E-798609A8619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2A2BDC-DD46-4C29-97B0-0A6A95AD4387}" type="pres">
      <dgm:prSet presAssocID="{1FE918F2-59E3-40BC-AA5E-798609A86199}" presName="matrix" presStyleCnt="0"/>
      <dgm:spPr/>
    </dgm:pt>
    <dgm:pt modelId="{69522339-67F9-4456-86F9-27DDC89564EE}" type="pres">
      <dgm:prSet presAssocID="{1FE918F2-59E3-40BC-AA5E-798609A86199}" presName="tile1" presStyleLbl="node1" presStyleIdx="0" presStyleCnt="4"/>
      <dgm:spPr/>
      <dgm:t>
        <a:bodyPr/>
        <a:lstStyle/>
        <a:p>
          <a:endParaRPr lang="ru-RU"/>
        </a:p>
      </dgm:t>
    </dgm:pt>
    <dgm:pt modelId="{FAEA1C70-CCE4-48B5-B423-AE175F77724D}" type="pres">
      <dgm:prSet presAssocID="{1FE918F2-59E3-40BC-AA5E-798609A8619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8A47E-E209-40A0-ABCC-6199272A246E}" type="pres">
      <dgm:prSet presAssocID="{1FE918F2-59E3-40BC-AA5E-798609A86199}" presName="tile2" presStyleLbl="node1" presStyleIdx="1" presStyleCnt="4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0B938E55-284D-4521-890F-FE7FE458B0EE}" type="pres">
      <dgm:prSet presAssocID="{1FE918F2-59E3-40BC-AA5E-798609A8619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79043-2460-4822-95AA-9E21C59FA9BE}" type="pres">
      <dgm:prSet presAssocID="{1FE918F2-59E3-40BC-AA5E-798609A86199}" presName="tile3" presStyleLbl="node1" presStyleIdx="2" presStyleCnt="4"/>
      <dgm:spPr>
        <a:solidFill>
          <a:srgbClr val="CC0000"/>
        </a:solidFill>
      </dgm:spPr>
    </dgm:pt>
    <dgm:pt modelId="{22028E06-1383-4696-A74D-CA35B2012C7D}" type="pres">
      <dgm:prSet presAssocID="{1FE918F2-59E3-40BC-AA5E-798609A8619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1633902-EED2-4A74-A94B-84C5FDD2AEA2}" type="pres">
      <dgm:prSet presAssocID="{1FE918F2-59E3-40BC-AA5E-798609A86199}" presName="tile4" presStyleLbl="node1" presStyleIdx="3" presStyleCnt="4"/>
      <dgm:spPr>
        <a:solidFill>
          <a:srgbClr val="CC3300"/>
        </a:solidFill>
      </dgm:spPr>
      <dgm:t>
        <a:bodyPr/>
        <a:lstStyle/>
        <a:p>
          <a:endParaRPr lang="ru-RU"/>
        </a:p>
      </dgm:t>
    </dgm:pt>
    <dgm:pt modelId="{FE6979CB-0740-40C3-BD1E-8A3D258F905B}" type="pres">
      <dgm:prSet presAssocID="{1FE918F2-59E3-40BC-AA5E-798609A8619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FE3A1-FB42-45DE-95C0-3BC0E94A56D1}" type="pres">
      <dgm:prSet presAssocID="{1FE918F2-59E3-40BC-AA5E-798609A8619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5C76CAE-A069-4364-BC65-70E74D5C94B1}" srcId="{1FE918F2-59E3-40BC-AA5E-798609A86199}" destId="{116E6B2B-82E3-4BE7-AA4C-194A31E48E77}" srcOrd="0" destOrd="0" parTransId="{86CB1599-474E-4372-8CD9-650748333B73}" sibTransId="{3225E459-F77D-4EBB-9BEA-BDF8BF2FD69C}"/>
    <dgm:cxn modelId="{32540C5E-2ECD-4DD1-B5F0-97AAE3F9B519}" srcId="{1FE918F2-59E3-40BC-AA5E-798609A86199}" destId="{8C8FB11D-A22C-43E3-BF46-0BECEBD937A7}" srcOrd="3" destOrd="0" parTransId="{44C730DE-5F4B-4999-A18A-AE1A172EFF6C}" sibTransId="{E4ACA321-F2F8-4D83-901B-7987919C358D}"/>
    <dgm:cxn modelId="{C3A7C30E-9C3C-4A46-BD13-F34C0F3CA06A}" type="presOf" srcId="{1FE918F2-59E3-40BC-AA5E-798609A86199}" destId="{71AF22BA-1A70-4059-8074-D05588E5D509}" srcOrd="0" destOrd="0" presId="urn:microsoft.com/office/officeart/2005/8/layout/matrix1"/>
    <dgm:cxn modelId="{117F712C-FB90-4982-84B1-23FDCF25E85C}" srcId="{1FE918F2-59E3-40BC-AA5E-798609A86199}" destId="{2D9D8240-64F9-4C58-822E-7355B753E401}" srcOrd="1" destOrd="0" parTransId="{86D269A2-C673-4457-BB4C-805C959F8FF8}" sibTransId="{E81419DC-DE17-4B8A-80B9-A16533AE22AB}"/>
    <dgm:cxn modelId="{3B017893-B153-4648-A96E-69934578C7C0}" srcId="{1FE918F2-59E3-40BC-AA5E-798609A86199}" destId="{08A63C0A-046B-4D55-9BEA-7965FA61B82C}" srcOrd="2" destOrd="0" parTransId="{1927ADD8-41BE-4F31-9B62-7C49F91AD3D0}" sibTransId="{C03CD114-FA8C-418F-B42C-B960C8BF21EE}"/>
    <dgm:cxn modelId="{4434353E-63CB-4A24-94A1-92B561D1081B}" type="presOf" srcId="{116E6B2B-82E3-4BE7-AA4C-194A31E48E77}" destId="{7B4FE3A1-FB42-45DE-95C0-3BC0E94A56D1}" srcOrd="0" destOrd="0" presId="urn:microsoft.com/office/officeart/2005/8/layout/matrix1"/>
    <dgm:cxn modelId="{62D8B08E-B8C8-4013-B76C-430BE6F1627D}" type="presParOf" srcId="{71AF22BA-1A70-4059-8074-D05588E5D509}" destId="{E32A2BDC-DD46-4C29-97B0-0A6A95AD4387}" srcOrd="0" destOrd="0" presId="urn:microsoft.com/office/officeart/2005/8/layout/matrix1"/>
    <dgm:cxn modelId="{0C8AC792-08B1-4D8C-A6A3-F81D55B60491}" type="presParOf" srcId="{E32A2BDC-DD46-4C29-97B0-0A6A95AD4387}" destId="{69522339-67F9-4456-86F9-27DDC89564EE}" srcOrd="0" destOrd="0" presId="urn:microsoft.com/office/officeart/2005/8/layout/matrix1"/>
    <dgm:cxn modelId="{290FDD52-6509-4359-A720-711DC627426F}" type="presParOf" srcId="{E32A2BDC-DD46-4C29-97B0-0A6A95AD4387}" destId="{FAEA1C70-CCE4-48B5-B423-AE175F77724D}" srcOrd="1" destOrd="0" presId="urn:microsoft.com/office/officeart/2005/8/layout/matrix1"/>
    <dgm:cxn modelId="{83E3054F-495E-476A-AD32-56B08BA759D3}" type="presParOf" srcId="{E32A2BDC-DD46-4C29-97B0-0A6A95AD4387}" destId="{05C8A47E-E209-40A0-ABCC-6199272A246E}" srcOrd="2" destOrd="0" presId="urn:microsoft.com/office/officeart/2005/8/layout/matrix1"/>
    <dgm:cxn modelId="{C740D936-2CD8-4C70-AFF5-C19CBCF1F26A}" type="presParOf" srcId="{E32A2BDC-DD46-4C29-97B0-0A6A95AD4387}" destId="{0B938E55-284D-4521-890F-FE7FE458B0EE}" srcOrd="3" destOrd="0" presId="urn:microsoft.com/office/officeart/2005/8/layout/matrix1"/>
    <dgm:cxn modelId="{1E332CFC-1103-428E-BBE4-2EAE15C5B2E6}" type="presParOf" srcId="{E32A2BDC-DD46-4C29-97B0-0A6A95AD4387}" destId="{B0579043-2460-4822-95AA-9E21C59FA9BE}" srcOrd="4" destOrd="0" presId="urn:microsoft.com/office/officeart/2005/8/layout/matrix1"/>
    <dgm:cxn modelId="{91007B8E-E1CE-4D17-BF4E-B945381C0E00}" type="presParOf" srcId="{E32A2BDC-DD46-4C29-97B0-0A6A95AD4387}" destId="{22028E06-1383-4696-A74D-CA35B2012C7D}" srcOrd="5" destOrd="0" presId="urn:microsoft.com/office/officeart/2005/8/layout/matrix1"/>
    <dgm:cxn modelId="{894A6366-A110-45DD-A2FB-38ED2AE31FFC}" type="presParOf" srcId="{E32A2BDC-DD46-4C29-97B0-0A6A95AD4387}" destId="{61633902-EED2-4A74-A94B-84C5FDD2AEA2}" srcOrd="6" destOrd="0" presId="urn:microsoft.com/office/officeart/2005/8/layout/matrix1"/>
    <dgm:cxn modelId="{0B1F6F42-25CA-4BFE-B619-2F74529FF2C4}" type="presParOf" srcId="{E32A2BDC-DD46-4C29-97B0-0A6A95AD4387}" destId="{FE6979CB-0740-40C3-BD1E-8A3D258F905B}" srcOrd="7" destOrd="0" presId="urn:microsoft.com/office/officeart/2005/8/layout/matrix1"/>
    <dgm:cxn modelId="{E7A2770F-01F7-4DF4-B5D8-CCED8CFF6129}" type="presParOf" srcId="{71AF22BA-1A70-4059-8074-D05588E5D509}" destId="{7B4FE3A1-FB42-45DE-95C0-3BC0E94A56D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C49E9F0-E43F-414F-B4CD-280D13AAD7D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B5CF35-A0AD-4258-891C-C138A89C83BC}">
      <dgm:prSet phldrT="[Текст]" phldr="1"/>
      <dgm:spPr>
        <a:solidFill>
          <a:srgbClr val="FF7C80"/>
        </a:solidFill>
      </dgm:spPr>
      <dgm:t>
        <a:bodyPr/>
        <a:lstStyle/>
        <a:p>
          <a:endParaRPr lang="ru-RU" dirty="0"/>
        </a:p>
      </dgm:t>
    </dgm:pt>
    <dgm:pt modelId="{65A16611-6B59-47FA-95D8-256F80A57A15}" type="parTrans" cxnId="{F9215F45-D157-4EC9-9E33-AD1263181656}">
      <dgm:prSet/>
      <dgm:spPr/>
      <dgm:t>
        <a:bodyPr/>
        <a:lstStyle/>
        <a:p>
          <a:endParaRPr lang="ru-RU"/>
        </a:p>
      </dgm:t>
    </dgm:pt>
    <dgm:pt modelId="{19CD4392-1A6A-4C76-9025-A7BBC74E4C6D}" type="sibTrans" cxnId="{F9215F45-D157-4EC9-9E33-AD1263181656}">
      <dgm:prSet/>
      <dgm:spPr/>
      <dgm:t>
        <a:bodyPr/>
        <a:lstStyle/>
        <a:p>
          <a:endParaRPr lang="ru-RU"/>
        </a:p>
      </dgm:t>
    </dgm:pt>
    <dgm:pt modelId="{6E5E7A87-E011-438E-A94C-B274DF24F017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 dirty="0"/>
        </a:p>
      </dgm:t>
    </dgm:pt>
    <dgm:pt modelId="{7A21620C-78B6-4434-8EF7-14961C5F3435}" type="parTrans" cxnId="{DB0CD8F0-72E5-47D7-99A1-CEC9D88B76CA}">
      <dgm:prSet/>
      <dgm:spPr/>
      <dgm:t>
        <a:bodyPr/>
        <a:lstStyle/>
        <a:p>
          <a:endParaRPr lang="ru-RU"/>
        </a:p>
      </dgm:t>
    </dgm:pt>
    <dgm:pt modelId="{89871A88-D0F1-41B0-BCB6-A61B2F1F1E7B}" type="sibTrans" cxnId="{DB0CD8F0-72E5-47D7-99A1-CEC9D88B76CA}">
      <dgm:prSet/>
      <dgm:spPr/>
      <dgm:t>
        <a:bodyPr/>
        <a:lstStyle/>
        <a:p>
          <a:endParaRPr lang="ru-RU"/>
        </a:p>
      </dgm:t>
    </dgm:pt>
    <dgm:pt modelId="{502BBFD3-272D-4728-B4B0-6FD8CE45A2A3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24BA8035-DC9F-41FB-B9CB-65BB1237DD48}" type="parTrans" cxnId="{BB8A2217-2683-49A0-921E-7ECA6A2EC870}">
      <dgm:prSet/>
      <dgm:spPr/>
      <dgm:t>
        <a:bodyPr/>
        <a:lstStyle/>
        <a:p>
          <a:endParaRPr lang="ru-RU"/>
        </a:p>
      </dgm:t>
    </dgm:pt>
    <dgm:pt modelId="{816759B1-2933-471E-8F16-AC6492A677B8}" type="sibTrans" cxnId="{BB8A2217-2683-49A0-921E-7ECA6A2EC870}">
      <dgm:prSet/>
      <dgm:spPr/>
      <dgm:t>
        <a:bodyPr/>
        <a:lstStyle/>
        <a:p>
          <a:endParaRPr lang="ru-RU"/>
        </a:p>
      </dgm:t>
    </dgm:pt>
    <dgm:pt modelId="{480C2CF2-7C21-44B8-9538-F71D31646CD6}">
      <dgm:prSet phldrT="[Текст]"/>
      <dgm:spPr>
        <a:solidFill>
          <a:srgbClr val="FF99FF"/>
        </a:solidFill>
      </dgm:spPr>
      <dgm:t>
        <a:bodyPr/>
        <a:lstStyle/>
        <a:p>
          <a:endParaRPr lang="ru-RU" dirty="0"/>
        </a:p>
      </dgm:t>
    </dgm:pt>
    <dgm:pt modelId="{1E68591A-2977-40FD-9954-456539CAEA94}" type="parTrans" cxnId="{E8A34D55-DE13-43DD-9CDB-60D889B6E6F0}">
      <dgm:prSet/>
      <dgm:spPr/>
      <dgm:t>
        <a:bodyPr/>
        <a:lstStyle/>
        <a:p>
          <a:endParaRPr lang="ru-RU"/>
        </a:p>
      </dgm:t>
    </dgm:pt>
    <dgm:pt modelId="{D4EAB9E2-859B-43C8-995E-BD0BE51DB85F}" type="sibTrans" cxnId="{E8A34D55-DE13-43DD-9CDB-60D889B6E6F0}">
      <dgm:prSet/>
      <dgm:spPr/>
      <dgm:t>
        <a:bodyPr/>
        <a:lstStyle/>
        <a:p>
          <a:endParaRPr lang="ru-RU"/>
        </a:p>
      </dgm:t>
    </dgm:pt>
    <dgm:pt modelId="{03246C1E-2B75-4BA5-B4BA-B37C6B422862}">
      <dgm:prSet phldrT="[Текст]"/>
      <dgm:spPr>
        <a:solidFill>
          <a:srgbClr val="FF66CC"/>
        </a:solidFill>
      </dgm:spPr>
      <dgm:t>
        <a:bodyPr/>
        <a:lstStyle/>
        <a:p>
          <a:endParaRPr lang="ru-RU" dirty="0"/>
        </a:p>
      </dgm:t>
    </dgm:pt>
    <dgm:pt modelId="{8996E9D5-68EA-4C3A-BB67-AEDC7E0820F1}" type="parTrans" cxnId="{F92CFDFC-F021-46F5-A9D8-0423F32EE6A8}">
      <dgm:prSet/>
      <dgm:spPr/>
      <dgm:t>
        <a:bodyPr/>
        <a:lstStyle/>
        <a:p>
          <a:endParaRPr lang="ru-RU"/>
        </a:p>
      </dgm:t>
    </dgm:pt>
    <dgm:pt modelId="{17D620E0-CF62-4189-95FD-76DFA4A0EB27}" type="sibTrans" cxnId="{F92CFDFC-F021-46F5-A9D8-0423F32EE6A8}">
      <dgm:prSet/>
      <dgm:spPr/>
      <dgm:t>
        <a:bodyPr/>
        <a:lstStyle/>
        <a:p>
          <a:endParaRPr lang="ru-RU"/>
        </a:p>
      </dgm:t>
    </dgm:pt>
    <dgm:pt modelId="{5A319D08-FBB7-4E23-9D6E-AECEB83643FA}" type="pres">
      <dgm:prSet presAssocID="{1C49E9F0-E43F-414F-B4CD-280D13AAD7D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ABC756-A97C-4BF0-9AD3-ADC55E4B2A91}" type="pres">
      <dgm:prSet presAssocID="{1C49E9F0-E43F-414F-B4CD-280D13AAD7D0}" presName="matrix" presStyleCnt="0"/>
      <dgm:spPr/>
    </dgm:pt>
    <dgm:pt modelId="{FD1218C8-DE54-4D8A-AB3C-8D747BB9278E}" type="pres">
      <dgm:prSet presAssocID="{1C49E9F0-E43F-414F-B4CD-280D13AAD7D0}" presName="tile1" presStyleLbl="node1" presStyleIdx="0" presStyleCnt="4"/>
      <dgm:spPr>
        <a:solidFill>
          <a:srgbClr val="FF66CC"/>
        </a:solidFill>
      </dgm:spPr>
      <dgm:t>
        <a:bodyPr/>
        <a:lstStyle/>
        <a:p>
          <a:endParaRPr lang="ru-RU"/>
        </a:p>
      </dgm:t>
    </dgm:pt>
    <dgm:pt modelId="{8857F3E5-10EA-40B7-B741-E78C6997CB49}" type="pres">
      <dgm:prSet presAssocID="{1C49E9F0-E43F-414F-B4CD-280D13AAD7D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21BAD-BABA-4E64-90D5-A3B922A6EBB4}" type="pres">
      <dgm:prSet presAssocID="{1C49E9F0-E43F-414F-B4CD-280D13AAD7D0}" presName="tile2" presStyleLbl="node1" presStyleIdx="1" presStyleCnt="4"/>
      <dgm:spPr>
        <a:solidFill>
          <a:srgbClr val="FF99FF"/>
        </a:solidFill>
      </dgm:spPr>
      <dgm:t>
        <a:bodyPr/>
        <a:lstStyle/>
        <a:p>
          <a:endParaRPr lang="ru-RU"/>
        </a:p>
      </dgm:t>
    </dgm:pt>
    <dgm:pt modelId="{0A9CD804-5497-4680-93DE-EF32FF7EE91C}" type="pres">
      <dgm:prSet presAssocID="{1C49E9F0-E43F-414F-B4CD-280D13AAD7D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E4409-F05D-4F31-95B6-BE3442DFF834}" type="pres">
      <dgm:prSet presAssocID="{1C49E9F0-E43F-414F-B4CD-280D13AAD7D0}" presName="tile3" presStyleLbl="node1" presStyleIdx="2" presStyleCnt="4" custLinFactNeighborX="-3949" custLinFactNeighborY="4543"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3980A75F-7C05-4096-8703-6E3B8268350C}" type="pres">
      <dgm:prSet presAssocID="{1C49E9F0-E43F-414F-B4CD-280D13AAD7D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D0BA2-F96B-4382-AC7C-39744AD02C9E}" type="pres">
      <dgm:prSet presAssocID="{1C49E9F0-E43F-414F-B4CD-280D13AAD7D0}" presName="tile4" presStyleLbl="node1" presStyleIdx="3" presStyleCnt="4" custLinFactNeighborY="1276"/>
      <dgm:spPr>
        <a:solidFill>
          <a:srgbClr val="FF6699"/>
        </a:solidFill>
      </dgm:spPr>
      <dgm:t>
        <a:bodyPr/>
        <a:lstStyle/>
        <a:p>
          <a:endParaRPr lang="ru-RU"/>
        </a:p>
      </dgm:t>
    </dgm:pt>
    <dgm:pt modelId="{30037218-1D9B-4B8C-B1C6-04007AFC4BD1}" type="pres">
      <dgm:prSet presAssocID="{1C49E9F0-E43F-414F-B4CD-280D13AAD7D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05A00-B34E-4639-9D07-E3A850CB6D2D}" type="pres">
      <dgm:prSet presAssocID="{1C49E9F0-E43F-414F-B4CD-280D13AAD7D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B0CD8F0-72E5-47D7-99A1-CEC9D88B76CA}" srcId="{1C49E9F0-E43F-414F-B4CD-280D13AAD7D0}" destId="{6E5E7A87-E011-438E-A94C-B274DF24F017}" srcOrd="1" destOrd="0" parTransId="{7A21620C-78B6-4434-8EF7-14961C5F3435}" sibTransId="{89871A88-D0F1-41B0-BCB6-A61B2F1F1E7B}"/>
    <dgm:cxn modelId="{F92CFDFC-F021-46F5-A9D8-0423F32EE6A8}" srcId="{1C49E9F0-E43F-414F-B4CD-280D13AAD7D0}" destId="{03246C1E-2B75-4BA5-B4BA-B37C6B422862}" srcOrd="4" destOrd="0" parTransId="{8996E9D5-68EA-4C3A-BB67-AEDC7E0820F1}" sibTransId="{17D620E0-CF62-4189-95FD-76DFA4A0EB27}"/>
    <dgm:cxn modelId="{F9215F45-D157-4EC9-9E33-AD1263181656}" srcId="{1C49E9F0-E43F-414F-B4CD-280D13AAD7D0}" destId="{ADB5CF35-A0AD-4258-891C-C138A89C83BC}" srcOrd="0" destOrd="0" parTransId="{65A16611-6B59-47FA-95D8-256F80A57A15}" sibTransId="{19CD4392-1A6A-4C76-9025-A7BBC74E4C6D}"/>
    <dgm:cxn modelId="{44BDC06E-23A3-4801-9ED9-C94B52DACF9A}" type="presOf" srcId="{1C49E9F0-E43F-414F-B4CD-280D13AAD7D0}" destId="{5A319D08-FBB7-4E23-9D6E-AECEB83643FA}" srcOrd="0" destOrd="0" presId="urn:microsoft.com/office/officeart/2005/8/layout/matrix1"/>
    <dgm:cxn modelId="{8ECB85BF-484A-4AD7-A9CC-BE5400AC450D}" type="presOf" srcId="{ADB5CF35-A0AD-4258-891C-C138A89C83BC}" destId="{F8A05A00-B34E-4639-9D07-E3A850CB6D2D}" srcOrd="0" destOrd="0" presId="urn:microsoft.com/office/officeart/2005/8/layout/matrix1"/>
    <dgm:cxn modelId="{E8A34D55-DE13-43DD-9CDB-60D889B6E6F0}" srcId="{1C49E9F0-E43F-414F-B4CD-280D13AAD7D0}" destId="{480C2CF2-7C21-44B8-9538-F71D31646CD6}" srcOrd="3" destOrd="0" parTransId="{1E68591A-2977-40FD-9954-456539CAEA94}" sibTransId="{D4EAB9E2-859B-43C8-995E-BD0BE51DB85F}"/>
    <dgm:cxn modelId="{BB8A2217-2683-49A0-921E-7ECA6A2EC870}" srcId="{1C49E9F0-E43F-414F-B4CD-280D13AAD7D0}" destId="{502BBFD3-272D-4728-B4B0-6FD8CE45A2A3}" srcOrd="2" destOrd="0" parTransId="{24BA8035-DC9F-41FB-B9CB-65BB1237DD48}" sibTransId="{816759B1-2933-471E-8F16-AC6492A677B8}"/>
    <dgm:cxn modelId="{80819A31-C582-4F16-ACB1-ABB1BF06BFB9}" type="presParOf" srcId="{5A319D08-FBB7-4E23-9D6E-AECEB83643FA}" destId="{5EABC756-A97C-4BF0-9AD3-ADC55E4B2A91}" srcOrd="0" destOrd="0" presId="urn:microsoft.com/office/officeart/2005/8/layout/matrix1"/>
    <dgm:cxn modelId="{893BC9BF-BE65-4C86-A570-17E9F6DD2F6A}" type="presParOf" srcId="{5EABC756-A97C-4BF0-9AD3-ADC55E4B2A91}" destId="{FD1218C8-DE54-4D8A-AB3C-8D747BB9278E}" srcOrd="0" destOrd="0" presId="urn:microsoft.com/office/officeart/2005/8/layout/matrix1"/>
    <dgm:cxn modelId="{EBD77600-F540-422B-B878-9268FC786B02}" type="presParOf" srcId="{5EABC756-A97C-4BF0-9AD3-ADC55E4B2A91}" destId="{8857F3E5-10EA-40B7-B741-E78C6997CB49}" srcOrd="1" destOrd="0" presId="urn:microsoft.com/office/officeart/2005/8/layout/matrix1"/>
    <dgm:cxn modelId="{28D6603E-E1B6-4BCE-9366-6CA3E2097735}" type="presParOf" srcId="{5EABC756-A97C-4BF0-9AD3-ADC55E4B2A91}" destId="{E5E21BAD-BABA-4E64-90D5-A3B922A6EBB4}" srcOrd="2" destOrd="0" presId="urn:microsoft.com/office/officeart/2005/8/layout/matrix1"/>
    <dgm:cxn modelId="{49C3F9A9-B160-4D2B-8C25-AF5872DB48F9}" type="presParOf" srcId="{5EABC756-A97C-4BF0-9AD3-ADC55E4B2A91}" destId="{0A9CD804-5497-4680-93DE-EF32FF7EE91C}" srcOrd="3" destOrd="0" presId="urn:microsoft.com/office/officeart/2005/8/layout/matrix1"/>
    <dgm:cxn modelId="{E7A28C49-4866-4FF1-AF50-20544F1A504A}" type="presParOf" srcId="{5EABC756-A97C-4BF0-9AD3-ADC55E4B2A91}" destId="{716E4409-F05D-4F31-95B6-BE3442DFF834}" srcOrd="4" destOrd="0" presId="urn:microsoft.com/office/officeart/2005/8/layout/matrix1"/>
    <dgm:cxn modelId="{C592F73E-5358-4ED4-8C56-E56C5441A801}" type="presParOf" srcId="{5EABC756-A97C-4BF0-9AD3-ADC55E4B2A91}" destId="{3980A75F-7C05-4096-8703-6E3B8268350C}" srcOrd="5" destOrd="0" presId="urn:microsoft.com/office/officeart/2005/8/layout/matrix1"/>
    <dgm:cxn modelId="{718E4F98-E1F8-46BF-AD19-4C8F84558A42}" type="presParOf" srcId="{5EABC756-A97C-4BF0-9AD3-ADC55E4B2A91}" destId="{4F7D0BA2-F96B-4382-AC7C-39744AD02C9E}" srcOrd="6" destOrd="0" presId="urn:microsoft.com/office/officeart/2005/8/layout/matrix1"/>
    <dgm:cxn modelId="{4E7DEBB3-630F-4961-97E9-8F037DEF6FA5}" type="presParOf" srcId="{5EABC756-A97C-4BF0-9AD3-ADC55E4B2A91}" destId="{30037218-1D9B-4B8C-B1C6-04007AFC4BD1}" srcOrd="7" destOrd="0" presId="urn:microsoft.com/office/officeart/2005/8/layout/matrix1"/>
    <dgm:cxn modelId="{833877FE-BCF1-4CA8-B042-7A7BB22DF925}" type="presParOf" srcId="{5A319D08-FBB7-4E23-9D6E-AECEB83643FA}" destId="{F8A05A00-B34E-4639-9D07-E3A850CB6D2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5EC0DB2-16FA-498F-AAC2-41F8459ADC1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ED767E-6F0D-4675-86DD-7348250E6662}">
      <dgm:prSet phldrT="[Текст]" phldr="1"/>
      <dgm:spPr>
        <a:solidFill>
          <a:srgbClr val="C9A4E4"/>
        </a:solidFill>
      </dgm:spPr>
      <dgm:t>
        <a:bodyPr/>
        <a:lstStyle/>
        <a:p>
          <a:endParaRPr lang="ru-RU" dirty="0"/>
        </a:p>
      </dgm:t>
    </dgm:pt>
    <dgm:pt modelId="{C0EEB39E-C2A1-4A6C-8D41-4ED693CC0416}" type="parTrans" cxnId="{49B57B30-722D-4585-8065-EA25AA4A38CB}">
      <dgm:prSet/>
      <dgm:spPr/>
      <dgm:t>
        <a:bodyPr/>
        <a:lstStyle/>
        <a:p>
          <a:endParaRPr lang="ru-RU"/>
        </a:p>
      </dgm:t>
    </dgm:pt>
    <dgm:pt modelId="{88A5E9BB-18B7-4150-BCB6-8DB35B71BEB0}" type="sibTrans" cxnId="{49B57B30-722D-4585-8065-EA25AA4A38CB}">
      <dgm:prSet/>
      <dgm:spPr/>
      <dgm:t>
        <a:bodyPr/>
        <a:lstStyle/>
        <a:p>
          <a:endParaRPr lang="ru-RU"/>
        </a:p>
      </dgm:t>
    </dgm:pt>
    <dgm:pt modelId="{DDA782BB-1199-4F69-9522-13DC36B8F3B9}">
      <dgm:prSet phldrT="[Текст]"/>
      <dgm:spPr/>
      <dgm:t>
        <a:bodyPr/>
        <a:lstStyle/>
        <a:p>
          <a:endParaRPr lang="ru-RU" dirty="0"/>
        </a:p>
      </dgm:t>
    </dgm:pt>
    <dgm:pt modelId="{5F5AD409-0A42-4B5E-818A-1A9E93C69780}" type="parTrans" cxnId="{772D9827-2D31-4B4F-A6EC-90F20DA90F48}">
      <dgm:prSet/>
      <dgm:spPr/>
      <dgm:t>
        <a:bodyPr/>
        <a:lstStyle/>
        <a:p>
          <a:endParaRPr lang="ru-RU"/>
        </a:p>
      </dgm:t>
    </dgm:pt>
    <dgm:pt modelId="{02FC534F-B511-4461-97B0-0503DA187F9E}" type="sibTrans" cxnId="{772D9827-2D31-4B4F-A6EC-90F20DA90F48}">
      <dgm:prSet/>
      <dgm:spPr/>
      <dgm:t>
        <a:bodyPr/>
        <a:lstStyle/>
        <a:p>
          <a:endParaRPr lang="ru-RU"/>
        </a:p>
      </dgm:t>
    </dgm:pt>
    <dgm:pt modelId="{04997222-9572-4781-99A2-BEFC0B521BAF}">
      <dgm:prSet phldrT="[Текст]"/>
      <dgm:spPr/>
      <dgm:t>
        <a:bodyPr/>
        <a:lstStyle/>
        <a:p>
          <a:endParaRPr lang="ru-RU" dirty="0"/>
        </a:p>
      </dgm:t>
    </dgm:pt>
    <dgm:pt modelId="{AEC8FE93-18E6-48FF-A7AA-022D09AA5F12}" type="parTrans" cxnId="{CFC62B1C-A24D-4EED-8363-4A6202CE6C48}">
      <dgm:prSet/>
      <dgm:spPr/>
      <dgm:t>
        <a:bodyPr/>
        <a:lstStyle/>
        <a:p>
          <a:endParaRPr lang="ru-RU"/>
        </a:p>
      </dgm:t>
    </dgm:pt>
    <dgm:pt modelId="{79528267-1AEF-411D-936B-16790B651E96}" type="sibTrans" cxnId="{CFC62B1C-A24D-4EED-8363-4A6202CE6C48}">
      <dgm:prSet/>
      <dgm:spPr/>
      <dgm:t>
        <a:bodyPr/>
        <a:lstStyle/>
        <a:p>
          <a:endParaRPr lang="ru-RU"/>
        </a:p>
      </dgm:t>
    </dgm:pt>
    <dgm:pt modelId="{0638109D-845D-40E0-BE67-08C6C5C7B95B}">
      <dgm:prSet phldrT="[Текст]"/>
      <dgm:spPr/>
      <dgm:t>
        <a:bodyPr/>
        <a:lstStyle/>
        <a:p>
          <a:endParaRPr lang="ru-RU" dirty="0"/>
        </a:p>
      </dgm:t>
    </dgm:pt>
    <dgm:pt modelId="{DC191627-1F28-4BA1-872C-8500769D784C}" type="parTrans" cxnId="{2CCF0E6F-9E9D-4AF6-A4B7-07B38549F365}">
      <dgm:prSet/>
      <dgm:spPr/>
      <dgm:t>
        <a:bodyPr/>
        <a:lstStyle/>
        <a:p>
          <a:endParaRPr lang="ru-RU"/>
        </a:p>
      </dgm:t>
    </dgm:pt>
    <dgm:pt modelId="{FF3CBF7F-A422-4FCD-AB88-FDF2C285503B}" type="sibTrans" cxnId="{2CCF0E6F-9E9D-4AF6-A4B7-07B38549F365}">
      <dgm:prSet/>
      <dgm:spPr/>
      <dgm:t>
        <a:bodyPr/>
        <a:lstStyle/>
        <a:p>
          <a:endParaRPr lang="ru-RU"/>
        </a:p>
      </dgm:t>
    </dgm:pt>
    <dgm:pt modelId="{DFEC06C0-76C5-4C70-925D-471DA2E16976}">
      <dgm:prSet phldrT="[Текст]"/>
      <dgm:spPr/>
      <dgm:t>
        <a:bodyPr/>
        <a:lstStyle/>
        <a:p>
          <a:endParaRPr lang="ru-RU" dirty="0"/>
        </a:p>
      </dgm:t>
    </dgm:pt>
    <dgm:pt modelId="{6F955F51-A373-4EFF-97D6-DE13CF2EBC28}" type="parTrans" cxnId="{B6D1BBAF-1C86-46F7-827E-36A6D5FD950B}">
      <dgm:prSet/>
      <dgm:spPr/>
      <dgm:t>
        <a:bodyPr/>
        <a:lstStyle/>
        <a:p>
          <a:endParaRPr lang="ru-RU"/>
        </a:p>
      </dgm:t>
    </dgm:pt>
    <dgm:pt modelId="{C2A1BDFB-22DA-4980-B3D3-1DAB8D4963E5}" type="sibTrans" cxnId="{B6D1BBAF-1C86-46F7-827E-36A6D5FD950B}">
      <dgm:prSet/>
      <dgm:spPr/>
      <dgm:t>
        <a:bodyPr/>
        <a:lstStyle/>
        <a:p>
          <a:endParaRPr lang="ru-RU"/>
        </a:p>
      </dgm:t>
    </dgm:pt>
    <dgm:pt modelId="{617A0D67-33F3-4509-A37C-92D843E3D9CE}" type="pres">
      <dgm:prSet presAssocID="{85EC0DB2-16FA-498F-AAC2-41F8459ADC1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A948CC-DE78-436D-AF43-6F902E11C8B2}" type="pres">
      <dgm:prSet presAssocID="{85EC0DB2-16FA-498F-AAC2-41F8459ADC11}" presName="matrix" presStyleCnt="0"/>
      <dgm:spPr/>
    </dgm:pt>
    <dgm:pt modelId="{217D1ECC-858E-4FA6-B89A-EB22AAA196F7}" type="pres">
      <dgm:prSet presAssocID="{85EC0DB2-16FA-498F-AAC2-41F8459ADC11}" presName="tile1" presStyleLbl="node1" presStyleIdx="0" presStyleCnt="4" custLinFactNeighborX="-2362"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E2043C10-7C02-4DD2-8A15-CEA0639BBCA6}" type="pres">
      <dgm:prSet presAssocID="{85EC0DB2-16FA-498F-AAC2-41F8459ADC1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CDC85-DF92-4DE1-B291-893DCCFA1F7E}" type="pres">
      <dgm:prSet presAssocID="{85EC0DB2-16FA-498F-AAC2-41F8459ADC11}" presName="tile2" presStyleLbl="node1" presStyleIdx="1" presStyleCnt="4" custLinFactNeighborX="1586"/>
      <dgm:spPr>
        <a:solidFill>
          <a:srgbClr val="934BC9"/>
        </a:solidFill>
      </dgm:spPr>
      <dgm:t>
        <a:bodyPr/>
        <a:lstStyle/>
        <a:p>
          <a:endParaRPr lang="ru-RU"/>
        </a:p>
      </dgm:t>
    </dgm:pt>
    <dgm:pt modelId="{FE6F0B00-4B0C-4A5D-BF3A-C25C1B061DCC}" type="pres">
      <dgm:prSet presAssocID="{85EC0DB2-16FA-498F-AAC2-41F8459ADC1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33AFF-ED4B-4F24-AFCA-3B219F9EC4B0}" type="pres">
      <dgm:prSet presAssocID="{85EC0DB2-16FA-498F-AAC2-41F8459ADC11}" presName="tile3" presStyleLbl="node1" presStyleIdx="2" presStyleCnt="4"/>
      <dgm:spPr>
        <a:solidFill>
          <a:srgbClr val="5D2785"/>
        </a:solidFill>
      </dgm:spPr>
      <dgm:t>
        <a:bodyPr/>
        <a:lstStyle/>
        <a:p>
          <a:endParaRPr lang="ru-RU"/>
        </a:p>
      </dgm:t>
    </dgm:pt>
    <dgm:pt modelId="{1489C787-57E1-4CBA-A256-7C17C4C3D499}" type="pres">
      <dgm:prSet presAssocID="{85EC0DB2-16FA-498F-AAC2-41F8459ADC1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FE209-1CF9-4814-9A0C-7B291592BF3B}" type="pres">
      <dgm:prSet presAssocID="{85EC0DB2-16FA-498F-AAC2-41F8459ADC11}" presName="tile4" presStyleLbl="node1" presStyleIdx="3" presStyleCnt="4"/>
      <dgm:spPr>
        <a:solidFill>
          <a:srgbClr val="B482DA"/>
        </a:solidFill>
      </dgm:spPr>
      <dgm:t>
        <a:bodyPr/>
        <a:lstStyle/>
        <a:p>
          <a:endParaRPr lang="ru-RU"/>
        </a:p>
      </dgm:t>
    </dgm:pt>
    <dgm:pt modelId="{957A894A-1927-49A1-A4AF-9C4928B55AEC}" type="pres">
      <dgm:prSet presAssocID="{85EC0DB2-16FA-498F-AAC2-41F8459ADC1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65E83-13F3-423C-9EBC-6A1E426CEC9A}" type="pres">
      <dgm:prSet presAssocID="{85EC0DB2-16FA-498F-AAC2-41F8459ADC1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98FA961-2A6D-4581-9707-5D617AB600DD}" type="presOf" srcId="{85EC0DB2-16FA-498F-AAC2-41F8459ADC11}" destId="{617A0D67-33F3-4509-A37C-92D843E3D9CE}" srcOrd="0" destOrd="0" presId="urn:microsoft.com/office/officeart/2005/8/layout/matrix1"/>
    <dgm:cxn modelId="{2CCF0E6F-9E9D-4AF6-A4B7-07B38549F365}" srcId="{85EC0DB2-16FA-498F-AAC2-41F8459ADC11}" destId="{0638109D-845D-40E0-BE67-08C6C5C7B95B}" srcOrd="3" destOrd="0" parTransId="{DC191627-1F28-4BA1-872C-8500769D784C}" sibTransId="{FF3CBF7F-A422-4FCD-AB88-FDF2C285503B}"/>
    <dgm:cxn modelId="{CFC62B1C-A24D-4EED-8363-4A6202CE6C48}" srcId="{85EC0DB2-16FA-498F-AAC2-41F8459ADC11}" destId="{04997222-9572-4781-99A2-BEFC0B521BAF}" srcOrd="2" destOrd="0" parTransId="{AEC8FE93-18E6-48FF-A7AA-022D09AA5F12}" sibTransId="{79528267-1AEF-411D-936B-16790B651E96}"/>
    <dgm:cxn modelId="{B6D1BBAF-1C86-46F7-827E-36A6D5FD950B}" srcId="{85EC0DB2-16FA-498F-AAC2-41F8459ADC11}" destId="{DFEC06C0-76C5-4C70-925D-471DA2E16976}" srcOrd="4" destOrd="0" parTransId="{6F955F51-A373-4EFF-97D6-DE13CF2EBC28}" sibTransId="{C2A1BDFB-22DA-4980-B3D3-1DAB8D4963E5}"/>
    <dgm:cxn modelId="{49B57B30-722D-4585-8065-EA25AA4A38CB}" srcId="{85EC0DB2-16FA-498F-AAC2-41F8459ADC11}" destId="{C5ED767E-6F0D-4675-86DD-7348250E6662}" srcOrd="0" destOrd="0" parTransId="{C0EEB39E-C2A1-4A6C-8D41-4ED693CC0416}" sibTransId="{88A5E9BB-18B7-4150-BCB6-8DB35B71BEB0}"/>
    <dgm:cxn modelId="{A30C61B8-2637-4BA0-9AB2-E5CCDFF01F82}" type="presOf" srcId="{C5ED767E-6F0D-4675-86DD-7348250E6662}" destId="{12B65E83-13F3-423C-9EBC-6A1E426CEC9A}" srcOrd="0" destOrd="0" presId="urn:microsoft.com/office/officeart/2005/8/layout/matrix1"/>
    <dgm:cxn modelId="{772D9827-2D31-4B4F-A6EC-90F20DA90F48}" srcId="{85EC0DB2-16FA-498F-AAC2-41F8459ADC11}" destId="{DDA782BB-1199-4F69-9522-13DC36B8F3B9}" srcOrd="1" destOrd="0" parTransId="{5F5AD409-0A42-4B5E-818A-1A9E93C69780}" sibTransId="{02FC534F-B511-4461-97B0-0503DA187F9E}"/>
    <dgm:cxn modelId="{9DB1B4F0-CC22-4B79-B68A-A7A213BCEF03}" type="presParOf" srcId="{617A0D67-33F3-4509-A37C-92D843E3D9CE}" destId="{0FA948CC-DE78-436D-AF43-6F902E11C8B2}" srcOrd="0" destOrd="0" presId="urn:microsoft.com/office/officeart/2005/8/layout/matrix1"/>
    <dgm:cxn modelId="{025090AD-31BD-4836-B19F-5C1670F1075F}" type="presParOf" srcId="{0FA948CC-DE78-436D-AF43-6F902E11C8B2}" destId="{217D1ECC-858E-4FA6-B89A-EB22AAA196F7}" srcOrd="0" destOrd="0" presId="urn:microsoft.com/office/officeart/2005/8/layout/matrix1"/>
    <dgm:cxn modelId="{BF08B366-F6E1-4968-BFE5-CD045D8AFD31}" type="presParOf" srcId="{0FA948CC-DE78-436D-AF43-6F902E11C8B2}" destId="{E2043C10-7C02-4DD2-8A15-CEA0639BBCA6}" srcOrd="1" destOrd="0" presId="urn:microsoft.com/office/officeart/2005/8/layout/matrix1"/>
    <dgm:cxn modelId="{91F11244-598E-43F2-8FEC-E3384C3782AA}" type="presParOf" srcId="{0FA948CC-DE78-436D-AF43-6F902E11C8B2}" destId="{D8BCDC85-DF92-4DE1-B291-893DCCFA1F7E}" srcOrd="2" destOrd="0" presId="urn:microsoft.com/office/officeart/2005/8/layout/matrix1"/>
    <dgm:cxn modelId="{A00CEEE9-C971-4BFE-ACDA-CA4452E12976}" type="presParOf" srcId="{0FA948CC-DE78-436D-AF43-6F902E11C8B2}" destId="{FE6F0B00-4B0C-4A5D-BF3A-C25C1B061DCC}" srcOrd="3" destOrd="0" presId="urn:microsoft.com/office/officeart/2005/8/layout/matrix1"/>
    <dgm:cxn modelId="{21B4E169-DA9B-4691-AE21-2307AA055DA3}" type="presParOf" srcId="{0FA948CC-DE78-436D-AF43-6F902E11C8B2}" destId="{D8C33AFF-ED4B-4F24-AFCA-3B219F9EC4B0}" srcOrd="4" destOrd="0" presId="urn:microsoft.com/office/officeart/2005/8/layout/matrix1"/>
    <dgm:cxn modelId="{9394CD17-F5D9-4467-A6AE-7F3113E89522}" type="presParOf" srcId="{0FA948CC-DE78-436D-AF43-6F902E11C8B2}" destId="{1489C787-57E1-4CBA-A256-7C17C4C3D499}" srcOrd="5" destOrd="0" presId="urn:microsoft.com/office/officeart/2005/8/layout/matrix1"/>
    <dgm:cxn modelId="{8E14A6EA-EB05-4936-997E-AB6AD8BE9673}" type="presParOf" srcId="{0FA948CC-DE78-436D-AF43-6F902E11C8B2}" destId="{3CFFE209-1CF9-4814-9A0C-7B291592BF3B}" srcOrd="6" destOrd="0" presId="urn:microsoft.com/office/officeart/2005/8/layout/matrix1"/>
    <dgm:cxn modelId="{19981243-800C-4EC4-AE7F-DA9EFAC00671}" type="presParOf" srcId="{0FA948CC-DE78-436D-AF43-6F902E11C8B2}" destId="{957A894A-1927-49A1-A4AF-9C4928B55AEC}" srcOrd="7" destOrd="0" presId="urn:microsoft.com/office/officeart/2005/8/layout/matrix1"/>
    <dgm:cxn modelId="{92A027F2-069F-45D1-A778-C45E34C6FAFB}" type="presParOf" srcId="{617A0D67-33F3-4509-A37C-92D843E3D9CE}" destId="{12B65E83-13F3-423C-9EBC-6A1E426CEC9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AA35972-297A-4D54-B742-5CA3C9872E0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3B8BFF-8BC8-43A9-9C4F-E801EAC92E5E}">
      <dgm:prSet phldrT="[Текст]" phldr="1"/>
      <dgm:spPr>
        <a:solidFill>
          <a:srgbClr val="00589A"/>
        </a:solidFill>
      </dgm:spPr>
      <dgm:t>
        <a:bodyPr/>
        <a:lstStyle/>
        <a:p>
          <a:endParaRPr lang="ru-RU" dirty="0"/>
        </a:p>
      </dgm:t>
    </dgm:pt>
    <dgm:pt modelId="{22116EBE-4D59-4448-A9AC-7840CD93380E}" type="parTrans" cxnId="{CB8DBDE2-F2C0-466E-9C4F-6C72139F6DB6}">
      <dgm:prSet/>
      <dgm:spPr/>
      <dgm:t>
        <a:bodyPr/>
        <a:lstStyle/>
        <a:p>
          <a:endParaRPr lang="ru-RU"/>
        </a:p>
      </dgm:t>
    </dgm:pt>
    <dgm:pt modelId="{61AE880F-F04C-425D-8433-79CA109BFC69}" type="sibTrans" cxnId="{CB8DBDE2-F2C0-466E-9C4F-6C72139F6DB6}">
      <dgm:prSet/>
      <dgm:spPr/>
      <dgm:t>
        <a:bodyPr/>
        <a:lstStyle/>
        <a:p>
          <a:endParaRPr lang="ru-RU"/>
        </a:p>
      </dgm:t>
    </dgm:pt>
    <dgm:pt modelId="{C211190D-86BB-43DC-9F9E-97D03BBB6F1D}">
      <dgm:prSet phldrT="[Текст]"/>
      <dgm:spPr>
        <a:solidFill>
          <a:srgbClr val="0070C0"/>
        </a:solidFill>
      </dgm:spPr>
      <dgm:t>
        <a:bodyPr/>
        <a:lstStyle/>
        <a:p>
          <a:endParaRPr lang="ru-RU" dirty="0"/>
        </a:p>
      </dgm:t>
    </dgm:pt>
    <dgm:pt modelId="{035E2819-C5A9-4A71-8571-09D52976DCA0}" type="parTrans" cxnId="{C743FC6A-FB65-48DD-B247-F580B7A60D12}">
      <dgm:prSet/>
      <dgm:spPr/>
      <dgm:t>
        <a:bodyPr/>
        <a:lstStyle/>
        <a:p>
          <a:endParaRPr lang="ru-RU"/>
        </a:p>
      </dgm:t>
    </dgm:pt>
    <dgm:pt modelId="{2444667A-7596-4ABE-84E8-FF92A7D8C168}" type="sibTrans" cxnId="{C743FC6A-FB65-48DD-B247-F580B7A60D12}">
      <dgm:prSet/>
      <dgm:spPr/>
      <dgm:t>
        <a:bodyPr/>
        <a:lstStyle/>
        <a:p>
          <a:endParaRPr lang="ru-RU"/>
        </a:p>
      </dgm:t>
    </dgm:pt>
    <dgm:pt modelId="{913044EE-0E46-454E-AEEF-E8073D81E1CA}">
      <dgm:prSet phldrT="[Текст]"/>
      <dgm:spPr>
        <a:solidFill>
          <a:srgbClr val="00589A"/>
        </a:solidFill>
      </dgm:spPr>
      <dgm:t>
        <a:bodyPr/>
        <a:lstStyle/>
        <a:p>
          <a:endParaRPr lang="ru-RU" dirty="0"/>
        </a:p>
      </dgm:t>
    </dgm:pt>
    <dgm:pt modelId="{FBFEE40A-4B8F-411A-B5D1-6C8C29319B0E}" type="parTrans" cxnId="{1265D900-9571-4C19-BDC5-AE033E813C1E}">
      <dgm:prSet/>
      <dgm:spPr/>
      <dgm:t>
        <a:bodyPr/>
        <a:lstStyle/>
        <a:p>
          <a:endParaRPr lang="ru-RU"/>
        </a:p>
      </dgm:t>
    </dgm:pt>
    <dgm:pt modelId="{C096A0CC-B6FE-4CF8-9ADC-B1EE20B136BD}" type="sibTrans" cxnId="{1265D900-9571-4C19-BDC5-AE033E813C1E}">
      <dgm:prSet/>
      <dgm:spPr/>
      <dgm:t>
        <a:bodyPr/>
        <a:lstStyle/>
        <a:p>
          <a:endParaRPr lang="ru-RU"/>
        </a:p>
      </dgm:t>
    </dgm:pt>
    <dgm:pt modelId="{FAFE1D0C-BA4F-45D2-B2C1-1CB8E7254C82}">
      <dgm:prSet phldrT="[Текст]"/>
      <dgm:spPr>
        <a:solidFill>
          <a:srgbClr val="003964"/>
        </a:solidFill>
      </dgm:spPr>
      <dgm:t>
        <a:bodyPr/>
        <a:lstStyle/>
        <a:p>
          <a:endParaRPr lang="ru-RU" dirty="0"/>
        </a:p>
      </dgm:t>
    </dgm:pt>
    <dgm:pt modelId="{1986617B-8F2E-45BB-BE0A-30F0DD3307BE}" type="parTrans" cxnId="{04E5A62D-652E-48FF-B570-1DE8A3601F0A}">
      <dgm:prSet/>
      <dgm:spPr/>
      <dgm:t>
        <a:bodyPr/>
        <a:lstStyle/>
        <a:p>
          <a:endParaRPr lang="ru-RU"/>
        </a:p>
      </dgm:t>
    </dgm:pt>
    <dgm:pt modelId="{52BCBE43-2B3A-4EFC-B325-3A3E8A637F29}" type="sibTrans" cxnId="{04E5A62D-652E-48FF-B570-1DE8A3601F0A}">
      <dgm:prSet/>
      <dgm:spPr/>
      <dgm:t>
        <a:bodyPr/>
        <a:lstStyle/>
        <a:p>
          <a:endParaRPr lang="ru-RU"/>
        </a:p>
      </dgm:t>
    </dgm:pt>
    <dgm:pt modelId="{331B7D96-D9F1-47EE-8D6B-2D39C7676FE1}">
      <dgm:prSet phldrT="[Текст]"/>
      <dgm:spPr>
        <a:solidFill>
          <a:srgbClr val="00487E"/>
        </a:solidFill>
      </dgm:spPr>
      <dgm:t>
        <a:bodyPr/>
        <a:lstStyle/>
        <a:p>
          <a:endParaRPr lang="ru-RU" dirty="0"/>
        </a:p>
      </dgm:t>
    </dgm:pt>
    <dgm:pt modelId="{F6C2ED44-8B83-493D-9F5E-51F53A49AA3A}" type="parTrans" cxnId="{66D75F61-47FC-48E6-AC56-110D9A84C8A3}">
      <dgm:prSet/>
      <dgm:spPr/>
      <dgm:t>
        <a:bodyPr/>
        <a:lstStyle/>
        <a:p>
          <a:endParaRPr lang="ru-RU"/>
        </a:p>
      </dgm:t>
    </dgm:pt>
    <dgm:pt modelId="{B13E34C6-D583-450B-AAD8-CC0F5CBCD22E}" type="sibTrans" cxnId="{66D75F61-47FC-48E6-AC56-110D9A84C8A3}">
      <dgm:prSet/>
      <dgm:spPr/>
      <dgm:t>
        <a:bodyPr/>
        <a:lstStyle/>
        <a:p>
          <a:endParaRPr lang="ru-RU"/>
        </a:p>
      </dgm:t>
    </dgm:pt>
    <dgm:pt modelId="{D644E2C2-FDAE-4DB0-BCAE-BCC7E9044D51}" type="pres">
      <dgm:prSet presAssocID="{BAA35972-297A-4D54-B742-5CA3C9872E0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4A582B-63FC-4F49-A515-2CEC3EDC0BE9}" type="pres">
      <dgm:prSet presAssocID="{BAA35972-297A-4D54-B742-5CA3C9872E01}" presName="matrix" presStyleCnt="0"/>
      <dgm:spPr/>
    </dgm:pt>
    <dgm:pt modelId="{3121F0D4-9950-45AA-A91F-54CF7248F67E}" type="pres">
      <dgm:prSet presAssocID="{BAA35972-297A-4D54-B742-5CA3C9872E01}" presName="tile1" presStyleLbl="node1" presStyleIdx="0" presStyleCnt="4"/>
      <dgm:spPr>
        <a:solidFill>
          <a:srgbClr val="0077D0"/>
        </a:solidFill>
      </dgm:spPr>
      <dgm:t>
        <a:bodyPr/>
        <a:lstStyle/>
        <a:p>
          <a:endParaRPr lang="ru-RU"/>
        </a:p>
      </dgm:t>
    </dgm:pt>
    <dgm:pt modelId="{CB5B1707-1237-4244-8DD4-9F5D825BE56B}" type="pres">
      <dgm:prSet presAssocID="{BAA35972-297A-4D54-B742-5CA3C9872E0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1336E-B3C2-4F40-8B2A-5C81CFD23EF4}" type="pres">
      <dgm:prSet presAssocID="{BAA35972-297A-4D54-B742-5CA3C9872E01}" presName="tile2" presStyleLbl="node1" presStyleIdx="1" presStyleCnt="4" custLinFactNeighborX="381" custLinFactNeighborY="740"/>
      <dgm:spPr>
        <a:solidFill>
          <a:srgbClr val="0067B4"/>
        </a:solidFill>
      </dgm:spPr>
      <dgm:t>
        <a:bodyPr/>
        <a:lstStyle/>
        <a:p>
          <a:endParaRPr lang="ru-RU"/>
        </a:p>
      </dgm:t>
    </dgm:pt>
    <dgm:pt modelId="{72A3E512-4511-4ACA-B8BB-2D6E68534DA5}" type="pres">
      <dgm:prSet presAssocID="{BAA35972-297A-4D54-B742-5CA3C9872E0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C3911-26C3-4C10-95CD-FE757DB22F6F}" type="pres">
      <dgm:prSet presAssocID="{BAA35972-297A-4D54-B742-5CA3C9872E01}" presName="tile3" presStyleLbl="node1" presStyleIdx="2" presStyleCnt="4"/>
      <dgm:spPr>
        <a:solidFill>
          <a:srgbClr val="00518E"/>
        </a:solidFill>
      </dgm:spPr>
      <dgm:t>
        <a:bodyPr/>
        <a:lstStyle/>
        <a:p>
          <a:endParaRPr lang="ru-RU"/>
        </a:p>
      </dgm:t>
    </dgm:pt>
    <dgm:pt modelId="{78A3EE07-9E0E-4EFD-B7EF-CA62A5697C94}" type="pres">
      <dgm:prSet presAssocID="{BAA35972-297A-4D54-B742-5CA3C9872E0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E79A9-E0AF-4EC5-9231-F66A5C14CFA5}" type="pres">
      <dgm:prSet presAssocID="{BAA35972-297A-4D54-B742-5CA3C9872E01}" presName="tile4" presStyleLbl="node1" presStyleIdx="3" presStyleCnt="4"/>
      <dgm:spPr>
        <a:solidFill>
          <a:srgbClr val="004070"/>
        </a:solidFill>
      </dgm:spPr>
      <dgm:t>
        <a:bodyPr/>
        <a:lstStyle/>
        <a:p>
          <a:endParaRPr lang="ru-RU"/>
        </a:p>
      </dgm:t>
    </dgm:pt>
    <dgm:pt modelId="{06ECACBF-2DAE-4A7E-AC59-084EA571BB20}" type="pres">
      <dgm:prSet presAssocID="{BAA35972-297A-4D54-B742-5CA3C9872E0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F2515-BAD5-43C8-ABBC-374455E54D02}" type="pres">
      <dgm:prSet presAssocID="{BAA35972-297A-4D54-B742-5CA3C9872E0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743FC6A-FB65-48DD-B247-F580B7A60D12}" srcId="{BAA35972-297A-4D54-B742-5CA3C9872E01}" destId="{C211190D-86BB-43DC-9F9E-97D03BBB6F1D}" srcOrd="1" destOrd="0" parTransId="{035E2819-C5A9-4A71-8571-09D52976DCA0}" sibTransId="{2444667A-7596-4ABE-84E8-FF92A7D8C168}"/>
    <dgm:cxn modelId="{66D75F61-47FC-48E6-AC56-110D9A84C8A3}" srcId="{BAA35972-297A-4D54-B742-5CA3C9872E01}" destId="{331B7D96-D9F1-47EE-8D6B-2D39C7676FE1}" srcOrd="4" destOrd="0" parTransId="{F6C2ED44-8B83-493D-9F5E-51F53A49AA3A}" sibTransId="{B13E34C6-D583-450B-AAD8-CC0F5CBCD22E}"/>
    <dgm:cxn modelId="{FF8AD3A0-B6D9-4CBF-A48A-3822BAE12B4C}" type="presOf" srcId="{983B8BFF-8BC8-43A9-9C4F-E801EAC92E5E}" destId="{7B0F2515-BAD5-43C8-ABBC-374455E54D02}" srcOrd="0" destOrd="0" presId="urn:microsoft.com/office/officeart/2005/8/layout/matrix1"/>
    <dgm:cxn modelId="{04E5A62D-652E-48FF-B570-1DE8A3601F0A}" srcId="{BAA35972-297A-4D54-B742-5CA3C9872E01}" destId="{FAFE1D0C-BA4F-45D2-B2C1-1CB8E7254C82}" srcOrd="3" destOrd="0" parTransId="{1986617B-8F2E-45BB-BE0A-30F0DD3307BE}" sibTransId="{52BCBE43-2B3A-4EFC-B325-3A3E8A637F29}"/>
    <dgm:cxn modelId="{CB8DBDE2-F2C0-466E-9C4F-6C72139F6DB6}" srcId="{BAA35972-297A-4D54-B742-5CA3C9872E01}" destId="{983B8BFF-8BC8-43A9-9C4F-E801EAC92E5E}" srcOrd="0" destOrd="0" parTransId="{22116EBE-4D59-4448-A9AC-7840CD93380E}" sibTransId="{61AE880F-F04C-425D-8433-79CA109BFC69}"/>
    <dgm:cxn modelId="{0770CC4C-A4A1-4B8C-AC24-D77F17AE674B}" type="presOf" srcId="{BAA35972-297A-4D54-B742-5CA3C9872E01}" destId="{D644E2C2-FDAE-4DB0-BCAE-BCC7E9044D51}" srcOrd="0" destOrd="0" presId="urn:microsoft.com/office/officeart/2005/8/layout/matrix1"/>
    <dgm:cxn modelId="{1265D900-9571-4C19-BDC5-AE033E813C1E}" srcId="{BAA35972-297A-4D54-B742-5CA3C9872E01}" destId="{913044EE-0E46-454E-AEEF-E8073D81E1CA}" srcOrd="2" destOrd="0" parTransId="{FBFEE40A-4B8F-411A-B5D1-6C8C29319B0E}" sibTransId="{C096A0CC-B6FE-4CF8-9ADC-B1EE20B136BD}"/>
    <dgm:cxn modelId="{FC36CD48-19B5-42DB-AF5A-CC1FCCE5B7E6}" type="presParOf" srcId="{D644E2C2-FDAE-4DB0-BCAE-BCC7E9044D51}" destId="{854A582B-63FC-4F49-A515-2CEC3EDC0BE9}" srcOrd="0" destOrd="0" presId="urn:microsoft.com/office/officeart/2005/8/layout/matrix1"/>
    <dgm:cxn modelId="{8EF54F30-74D2-4D67-ACC6-41EC8F5EAD3B}" type="presParOf" srcId="{854A582B-63FC-4F49-A515-2CEC3EDC0BE9}" destId="{3121F0D4-9950-45AA-A91F-54CF7248F67E}" srcOrd="0" destOrd="0" presId="urn:microsoft.com/office/officeart/2005/8/layout/matrix1"/>
    <dgm:cxn modelId="{F93C30CF-410A-443A-87D7-CF711306409E}" type="presParOf" srcId="{854A582B-63FC-4F49-A515-2CEC3EDC0BE9}" destId="{CB5B1707-1237-4244-8DD4-9F5D825BE56B}" srcOrd="1" destOrd="0" presId="urn:microsoft.com/office/officeart/2005/8/layout/matrix1"/>
    <dgm:cxn modelId="{3CB02010-DFEA-45FD-8620-AE09D0A83C5A}" type="presParOf" srcId="{854A582B-63FC-4F49-A515-2CEC3EDC0BE9}" destId="{50E1336E-B3C2-4F40-8B2A-5C81CFD23EF4}" srcOrd="2" destOrd="0" presId="urn:microsoft.com/office/officeart/2005/8/layout/matrix1"/>
    <dgm:cxn modelId="{73CF6C92-F6AC-4F6E-A948-30641BFEC841}" type="presParOf" srcId="{854A582B-63FC-4F49-A515-2CEC3EDC0BE9}" destId="{72A3E512-4511-4ACA-B8BB-2D6E68534DA5}" srcOrd="3" destOrd="0" presId="urn:microsoft.com/office/officeart/2005/8/layout/matrix1"/>
    <dgm:cxn modelId="{242D31FA-1C51-41FA-8F9B-9AA460E6B5EB}" type="presParOf" srcId="{854A582B-63FC-4F49-A515-2CEC3EDC0BE9}" destId="{04DC3911-26C3-4C10-95CD-FE757DB22F6F}" srcOrd="4" destOrd="0" presId="urn:microsoft.com/office/officeart/2005/8/layout/matrix1"/>
    <dgm:cxn modelId="{A27C3454-9F4F-4BF7-9A00-23C825916509}" type="presParOf" srcId="{854A582B-63FC-4F49-A515-2CEC3EDC0BE9}" destId="{78A3EE07-9E0E-4EFD-B7EF-CA62A5697C94}" srcOrd="5" destOrd="0" presId="urn:microsoft.com/office/officeart/2005/8/layout/matrix1"/>
    <dgm:cxn modelId="{2C7D3271-6472-4A0B-8C63-8A1E3062ED74}" type="presParOf" srcId="{854A582B-63FC-4F49-A515-2CEC3EDC0BE9}" destId="{9EBE79A9-E0AF-4EC5-9231-F66A5C14CFA5}" srcOrd="6" destOrd="0" presId="urn:microsoft.com/office/officeart/2005/8/layout/matrix1"/>
    <dgm:cxn modelId="{207FA903-121E-47BA-AB2B-D78C60BA52C0}" type="presParOf" srcId="{854A582B-63FC-4F49-A515-2CEC3EDC0BE9}" destId="{06ECACBF-2DAE-4A7E-AC59-084EA571BB20}" srcOrd="7" destOrd="0" presId="urn:microsoft.com/office/officeart/2005/8/layout/matrix1"/>
    <dgm:cxn modelId="{AA03901E-44ED-4170-9D1A-09CC4F541400}" type="presParOf" srcId="{D644E2C2-FDAE-4DB0-BCAE-BCC7E9044D51}" destId="{7B0F2515-BAD5-43C8-ABBC-374455E54D0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DB71185-FCA3-4776-8591-E22BC81F118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0BA155-9AF9-4E80-A656-E06523F379B2}">
      <dgm:prSet phldrT="[Текст]" phldr="1"/>
      <dgm:spPr>
        <a:solidFill>
          <a:srgbClr val="81DEFF"/>
        </a:solidFill>
      </dgm:spPr>
      <dgm:t>
        <a:bodyPr/>
        <a:lstStyle/>
        <a:p>
          <a:endParaRPr lang="ru-RU" dirty="0"/>
        </a:p>
      </dgm:t>
    </dgm:pt>
    <dgm:pt modelId="{11F14747-32A7-442A-885D-22D1C34B3206}" type="parTrans" cxnId="{74710939-6E49-48AB-B9B6-042347C8D125}">
      <dgm:prSet/>
      <dgm:spPr/>
      <dgm:t>
        <a:bodyPr/>
        <a:lstStyle/>
        <a:p>
          <a:endParaRPr lang="ru-RU"/>
        </a:p>
      </dgm:t>
    </dgm:pt>
    <dgm:pt modelId="{30D6579C-02BB-498F-AFB9-A8C727D37623}" type="sibTrans" cxnId="{74710939-6E49-48AB-B9B6-042347C8D125}">
      <dgm:prSet/>
      <dgm:spPr/>
      <dgm:t>
        <a:bodyPr/>
        <a:lstStyle/>
        <a:p>
          <a:endParaRPr lang="ru-RU"/>
        </a:p>
      </dgm:t>
    </dgm:pt>
    <dgm:pt modelId="{F198578B-4CD8-4039-85C7-034A59F966F7}">
      <dgm:prSet phldrT="[Текст]"/>
      <dgm:spPr/>
      <dgm:t>
        <a:bodyPr/>
        <a:lstStyle/>
        <a:p>
          <a:endParaRPr lang="ru-RU" dirty="0"/>
        </a:p>
      </dgm:t>
    </dgm:pt>
    <dgm:pt modelId="{AB8DEBD6-3FE1-4A60-846B-B404769B8281}" type="parTrans" cxnId="{E764497F-8210-45AA-B3FD-BD1DABC4528B}">
      <dgm:prSet/>
      <dgm:spPr/>
      <dgm:t>
        <a:bodyPr/>
        <a:lstStyle/>
        <a:p>
          <a:endParaRPr lang="ru-RU"/>
        </a:p>
      </dgm:t>
    </dgm:pt>
    <dgm:pt modelId="{48C647C7-A2C6-43A4-9CA2-FCAF5FD33C89}" type="sibTrans" cxnId="{E764497F-8210-45AA-B3FD-BD1DABC4528B}">
      <dgm:prSet/>
      <dgm:spPr/>
      <dgm:t>
        <a:bodyPr/>
        <a:lstStyle/>
        <a:p>
          <a:endParaRPr lang="ru-RU"/>
        </a:p>
      </dgm:t>
    </dgm:pt>
    <dgm:pt modelId="{9EAA3D00-3A4D-4767-8378-A87F1DF0974D}">
      <dgm:prSet phldrT="[Текст]"/>
      <dgm:spPr/>
      <dgm:t>
        <a:bodyPr/>
        <a:lstStyle/>
        <a:p>
          <a:endParaRPr lang="ru-RU" dirty="0"/>
        </a:p>
      </dgm:t>
    </dgm:pt>
    <dgm:pt modelId="{8919549E-5DF1-4FA4-A30D-1147F870223F}" type="parTrans" cxnId="{71AF1F4C-EBEE-4ED2-9986-7232BE35F850}">
      <dgm:prSet/>
      <dgm:spPr/>
      <dgm:t>
        <a:bodyPr/>
        <a:lstStyle/>
        <a:p>
          <a:endParaRPr lang="ru-RU"/>
        </a:p>
      </dgm:t>
    </dgm:pt>
    <dgm:pt modelId="{361AE488-4C10-4A1F-AC0A-4A781437BE87}" type="sibTrans" cxnId="{71AF1F4C-EBEE-4ED2-9986-7232BE35F850}">
      <dgm:prSet/>
      <dgm:spPr/>
      <dgm:t>
        <a:bodyPr/>
        <a:lstStyle/>
        <a:p>
          <a:endParaRPr lang="ru-RU"/>
        </a:p>
      </dgm:t>
    </dgm:pt>
    <dgm:pt modelId="{00465399-22CD-4551-9F9B-A323C67B8F4B}">
      <dgm:prSet phldrT="[Текст]"/>
      <dgm:spPr/>
      <dgm:t>
        <a:bodyPr/>
        <a:lstStyle/>
        <a:p>
          <a:endParaRPr lang="ru-RU" dirty="0"/>
        </a:p>
      </dgm:t>
    </dgm:pt>
    <dgm:pt modelId="{876574F1-2F54-45B9-A344-4217985716AB}" type="parTrans" cxnId="{5C22A3D2-8487-4120-93E9-0CA019ECBA0D}">
      <dgm:prSet/>
      <dgm:spPr/>
      <dgm:t>
        <a:bodyPr/>
        <a:lstStyle/>
        <a:p>
          <a:endParaRPr lang="ru-RU"/>
        </a:p>
      </dgm:t>
    </dgm:pt>
    <dgm:pt modelId="{FC1A0C1C-3FAF-4CEC-8814-8A337A11FB22}" type="sibTrans" cxnId="{5C22A3D2-8487-4120-93E9-0CA019ECBA0D}">
      <dgm:prSet/>
      <dgm:spPr/>
      <dgm:t>
        <a:bodyPr/>
        <a:lstStyle/>
        <a:p>
          <a:endParaRPr lang="ru-RU"/>
        </a:p>
      </dgm:t>
    </dgm:pt>
    <dgm:pt modelId="{FF9946CD-D9CF-4B5D-BE25-55F9DA68539C}">
      <dgm:prSet phldrT="[Текст]"/>
      <dgm:spPr/>
      <dgm:t>
        <a:bodyPr/>
        <a:lstStyle/>
        <a:p>
          <a:endParaRPr lang="ru-RU" dirty="0"/>
        </a:p>
      </dgm:t>
    </dgm:pt>
    <dgm:pt modelId="{9D00171F-23A1-49F4-BAFB-6268E39B02E7}" type="parTrans" cxnId="{FB3CB002-36F3-434A-9470-E24760930E49}">
      <dgm:prSet/>
      <dgm:spPr/>
      <dgm:t>
        <a:bodyPr/>
        <a:lstStyle/>
        <a:p>
          <a:endParaRPr lang="ru-RU"/>
        </a:p>
      </dgm:t>
    </dgm:pt>
    <dgm:pt modelId="{A5C2B1C7-496C-4837-8E34-96ECC34D5006}" type="sibTrans" cxnId="{FB3CB002-36F3-434A-9470-E24760930E49}">
      <dgm:prSet/>
      <dgm:spPr/>
      <dgm:t>
        <a:bodyPr/>
        <a:lstStyle/>
        <a:p>
          <a:endParaRPr lang="ru-RU"/>
        </a:p>
      </dgm:t>
    </dgm:pt>
    <dgm:pt modelId="{2372EDB5-AFF9-4AAD-8E13-DC86421F4E83}" type="pres">
      <dgm:prSet presAssocID="{2DB71185-FCA3-4776-8591-E22BC81F118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A74951-F381-4536-B0E0-3D74F88F5ED4}" type="pres">
      <dgm:prSet presAssocID="{2DB71185-FCA3-4776-8591-E22BC81F118E}" presName="matrix" presStyleCnt="0"/>
      <dgm:spPr/>
    </dgm:pt>
    <dgm:pt modelId="{F96755E5-D50C-45F4-8859-5AF1246698F2}" type="pres">
      <dgm:prSet presAssocID="{2DB71185-FCA3-4776-8591-E22BC81F118E}" presName="tile1" presStyleLbl="node1" presStyleIdx="0" presStyleCnt="4"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2E92FAF6-A4CC-4F08-AAD2-6EC03D92FBDF}" type="pres">
      <dgm:prSet presAssocID="{2DB71185-FCA3-4776-8591-E22BC81F118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5FB58-6D75-4244-A28B-170D5F7C24E2}" type="pres">
      <dgm:prSet presAssocID="{2DB71185-FCA3-4776-8591-E22BC81F118E}" presName="tile2" presStyleLbl="node1" presStyleIdx="1" presStyleCnt="4"/>
      <dgm:spPr>
        <a:solidFill>
          <a:srgbClr val="25C6FF"/>
        </a:solidFill>
      </dgm:spPr>
      <dgm:t>
        <a:bodyPr/>
        <a:lstStyle/>
        <a:p>
          <a:endParaRPr lang="ru-RU"/>
        </a:p>
      </dgm:t>
    </dgm:pt>
    <dgm:pt modelId="{08CA9FFF-516B-46FF-9D9E-09A7485856EE}" type="pres">
      <dgm:prSet presAssocID="{2DB71185-FCA3-4776-8591-E22BC81F118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63593-0560-4D3D-B304-FC8BD2DDF124}" type="pres">
      <dgm:prSet presAssocID="{2DB71185-FCA3-4776-8591-E22BC81F118E}" presName="tile3" presStyleLbl="node1" presStyleIdx="2" presStyleCnt="4"/>
      <dgm:spPr>
        <a:solidFill>
          <a:srgbClr val="57D3FF"/>
        </a:solidFill>
      </dgm:spPr>
      <dgm:t>
        <a:bodyPr/>
        <a:lstStyle/>
        <a:p>
          <a:endParaRPr lang="ru-RU"/>
        </a:p>
      </dgm:t>
    </dgm:pt>
    <dgm:pt modelId="{B7419BB7-78E3-4E75-928F-3DCCC192658D}" type="pres">
      <dgm:prSet presAssocID="{2DB71185-FCA3-4776-8591-E22BC81F118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96871-BD14-489A-BA91-33089074E465}" type="pres">
      <dgm:prSet presAssocID="{2DB71185-FCA3-4776-8591-E22BC81F118E}" presName="tile4" presStyleLbl="node1" presStyleIdx="3" presStyleCnt="4"/>
      <dgm:spPr>
        <a:solidFill>
          <a:srgbClr val="B7ECFF"/>
        </a:solidFill>
      </dgm:spPr>
      <dgm:t>
        <a:bodyPr/>
        <a:lstStyle/>
        <a:p>
          <a:endParaRPr lang="ru-RU"/>
        </a:p>
      </dgm:t>
    </dgm:pt>
    <dgm:pt modelId="{0D8C982C-1B98-4E2A-B5A6-2F56A9361E58}" type="pres">
      <dgm:prSet presAssocID="{2DB71185-FCA3-4776-8591-E22BC81F118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4E620-E830-408E-AD26-B5CEE1CE2FC1}" type="pres">
      <dgm:prSet presAssocID="{2DB71185-FCA3-4776-8591-E22BC81F118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4710939-6E49-48AB-B9B6-042347C8D125}" srcId="{2DB71185-FCA3-4776-8591-E22BC81F118E}" destId="{BA0BA155-9AF9-4E80-A656-E06523F379B2}" srcOrd="0" destOrd="0" parTransId="{11F14747-32A7-442A-885D-22D1C34B3206}" sibTransId="{30D6579C-02BB-498F-AFB9-A8C727D37623}"/>
    <dgm:cxn modelId="{FB3CB002-36F3-434A-9470-E24760930E49}" srcId="{2DB71185-FCA3-4776-8591-E22BC81F118E}" destId="{FF9946CD-D9CF-4B5D-BE25-55F9DA68539C}" srcOrd="4" destOrd="0" parTransId="{9D00171F-23A1-49F4-BAFB-6268E39B02E7}" sibTransId="{A5C2B1C7-496C-4837-8E34-96ECC34D5006}"/>
    <dgm:cxn modelId="{F66A853B-9816-479C-9EED-030F271372FD}" type="presOf" srcId="{BA0BA155-9AF9-4E80-A656-E06523F379B2}" destId="{BFE4E620-E830-408E-AD26-B5CEE1CE2FC1}" srcOrd="0" destOrd="0" presId="urn:microsoft.com/office/officeart/2005/8/layout/matrix1"/>
    <dgm:cxn modelId="{C58CDFA6-C368-4036-99D0-0511A0A0A13F}" type="presOf" srcId="{2DB71185-FCA3-4776-8591-E22BC81F118E}" destId="{2372EDB5-AFF9-4AAD-8E13-DC86421F4E83}" srcOrd="0" destOrd="0" presId="urn:microsoft.com/office/officeart/2005/8/layout/matrix1"/>
    <dgm:cxn modelId="{E764497F-8210-45AA-B3FD-BD1DABC4528B}" srcId="{2DB71185-FCA3-4776-8591-E22BC81F118E}" destId="{F198578B-4CD8-4039-85C7-034A59F966F7}" srcOrd="1" destOrd="0" parTransId="{AB8DEBD6-3FE1-4A60-846B-B404769B8281}" sibTransId="{48C647C7-A2C6-43A4-9CA2-FCAF5FD33C89}"/>
    <dgm:cxn modelId="{71AF1F4C-EBEE-4ED2-9986-7232BE35F850}" srcId="{2DB71185-FCA3-4776-8591-E22BC81F118E}" destId="{9EAA3D00-3A4D-4767-8378-A87F1DF0974D}" srcOrd="2" destOrd="0" parTransId="{8919549E-5DF1-4FA4-A30D-1147F870223F}" sibTransId="{361AE488-4C10-4A1F-AC0A-4A781437BE87}"/>
    <dgm:cxn modelId="{5C22A3D2-8487-4120-93E9-0CA019ECBA0D}" srcId="{2DB71185-FCA3-4776-8591-E22BC81F118E}" destId="{00465399-22CD-4551-9F9B-A323C67B8F4B}" srcOrd="3" destOrd="0" parTransId="{876574F1-2F54-45B9-A344-4217985716AB}" sibTransId="{FC1A0C1C-3FAF-4CEC-8814-8A337A11FB22}"/>
    <dgm:cxn modelId="{BA19066C-1114-4CE3-B734-737916810FC4}" type="presParOf" srcId="{2372EDB5-AFF9-4AAD-8E13-DC86421F4E83}" destId="{B2A74951-F381-4536-B0E0-3D74F88F5ED4}" srcOrd="0" destOrd="0" presId="urn:microsoft.com/office/officeart/2005/8/layout/matrix1"/>
    <dgm:cxn modelId="{E240F2B6-99F7-4DB3-8D89-6F8BE0EADBC1}" type="presParOf" srcId="{B2A74951-F381-4536-B0E0-3D74F88F5ED4}" destId="{F96755E5-D50C-45F4-8859-5AF1246698F2}" srcOrd="0" destOrd="0" presId="urn:microsoft.com/office/officeart/2005/8/layout/matrix1"/>
    <dgm:cxn modelId="{C2E6F0BC-DD9C-4534-8035-4802A7D88A27}" type="presParOf" srcId="{B2A74951-F381-4536-B0E0-3D74F88F5ED4}" destId="{2E92FAF6-A4CC-4F08-AAD2-6EC03D92FBDF}" srcOrd="1" destOrd="0" presId="urn:microsoft.com/office/officeart/2005/8/layout/matrix1"/>
    <dgm:cxn modelId="{0CE38821-4FBF-4E38-B217-29833E71803A}" type="presParOf" srcId="{B2A74951-F381-4536-B0E0-3D74F88F5ED4}" destId="{9355FB58-6D75-4244-A28B-170D5F7C24E2}" srcOrd="2" destOrd="0" presId="urn:microsoft.com/office/officeart/2005/8/layout/matrix1"/>
    <dgm:cxn modelId="{19723ABB-0B15-44C9-8295-FAF6781AF6E5}" type="presParOf" srcId="{B2A74951-F381-4536-B0E0-3D74F88F5ED4}" destId="{08CA9FFF-516B-46FF-9D9E-09A7485856EE}" srcOrd="3" destOrd="0" presId="urn:microsoft.com/office/officeart/2005/8/layout/matrix1"/>
    <dgm:cxn modelId="{CFA5DA03-4200-4AA0-BAB6-9DF317547239}" type="presParOf" srcId="{B2A74951-F381-4536-B0E0-3D74F88F5ED4}" destId="{81063593-0560-4D3D-B304-FC8BD2DDF124}" srcOrd="4" destOrd="0" presId="urn:microsoft.com/office/officeart/2005/8/layout/matrix1"/>
    <dgm:cxn modelId="{A64517AA-FFCB-47D7-BFE5-B88AA7DB37AB}" type="presParOf" srcId="{B2A74951-F381-4536-B0E0-3D74F88F5ED4}" destId="{B7419BB7-78E3-4E75-928F-3DCCC192658D}" srcOrd="5" destOrd="0" presId="urn:microsoft.com/office/officeart/2005/8/layout/matrix1"/>
    <dgm:cxn modelId="{1EF37708-93BC-4EB4-9783-2E0980A96B07}" type="presParOf" srcId="{B2A74951-F381-4536-B0E0-3D74F88F5ED4}" destId="{2D696871-BD14-489A-BA91-33089074E465}" srcOrd="6" destOrd="0" presId="urn:microsoft.com/office/officeart/2005/8/layout/matrix1"/>
    <dgm:cxn modelId="{171F2BCC-41BC-4186-B6F7-14B8AA40FE91}" type="presParOf" srcId="{B2A74951-F381-4536-B0E0-3D74F88F5ED4}" destId="{0D8C982C-1B98-4E2A-B5A6-2F56A9361E58}" srcOrd="7" destOrd="0" presId="urn:microsoft.com/office/officeart/2005/8/layout/matrix1"/>
    <dgm:cxn modelId="{C615A703-DA3F-4015-8875-ED1C7B678B20}" type="presParOf" srcId="{2372EDB5-AFF9-4AAD-8E13-DC86421F4E83}" destId="{BFE4E620-E830-408E-AD26-B5CEE1CE2FC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4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26D72A3-B1EC-4AFE-9143-A84630D67D1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8B6E60-9B5B-444D-A627-BCFE2201A2F1}">
      <dgm:prSet phldrT="[Текст]" phldr="1"/>
      <dgm:spPr>
        <a:solidFill>
          <a:srgbClr val="613F35"/>
        </a:solidFill>
      </dgm:spPr>
      <dgm:t>
        <a:bodyPr/>
        <a:lstStyle/>
        <a:p>
          <a:endParaRPr lang="ru-RU" dirty="0"/>
        </a:p>
      </dgm:t>
    </dgm:pt>
    <dgm:pt modelId="{AB475B49-3B6C-4E6B-A780-B3163FA0824D}" type="parTrans" cxnId="{1BB9D769-015F-4713-BF1C-45514AB3BEF5}">
      <dgm:prSet/>
      <dgm:spPr/>
      <dgm:t>
        <a:bodyPr/>
        <a:lstStyle/>
        <a:p>
          <a:endParaRPr lang="ru-RU"/>
        </a:p>
      </dgm:t>
    </dgm:pt>
    <dgm:pt modelId="{4322395C-D7C4-4D5E-9E06-4633263BB3C9}" type="sibTrans" cxnId="{1BB9D769-015F-4713-BF1C-45514AB3BEF5}">
      <dgm:prSet/>
      <dgm:spPr/>
      <dgm:t>
        <a:bodyPr/>
        <a:lstStyle/>
        <a:p>
          <a:endParaRPr lang="ru-RU"/>
        </a:p>
      </dgm:t>
    </dgm:pt>
    <dgm:pt modelId="{0949F33B-B656-4F13-A41E-848985EBBE03}">
      <dgm:prSet phldrT="[Текст]"/>
      <dgm:spPr/>
      <dgm:t>
        <a:bodyPr/>
        <a:lstStyle/>
        <a:p>
          <a:endParaRPr lang="ru-RU" dirty="0"/>
        </a:p>
      </dgm:t>
    </dgm:pt>
    <dgm:pt modelId="{ED8FD2D9-0D75-48B4-86B1-A84893EBBA3A}" type="parTrans" cxnId="{DA83E45D-0E8A-42FD-BD07-50AC130C8D48}">
      <dgm:prSet/>
      <dgm:spPr/>
      <dgm:t>
        <a:bodyPr/>
        <a:lstStyle/>
        <a:p>
          <a:endParaRPr lang="ru-RU"/>
        </a:p>
      </dgm:t>
    </dgm:pt>
    <dgm:pt modelId="{C45BE570-0AE0-4CE0-B4BA-BA3C30C48129}" type="sibTrans" cxnId="{DA83E45D-0E8A-42FD-BD07-50AC130C8D48}">
      <dgm:prSet/>
      <dgm:spPr/>
      <dgm:t>
        <a:bodyPr/>
        <a:lstStyle/>
        <a:p>
          <a:endParaRPr lang="ru-RU"/>
        </a:p>
      </dgm:t>
    </dgm:pt>
    <dgm:pt modelId="{FD515FC3-2F53-441D-86A9-AB9837611182}">
      <dgm:prSet phldrT="[Текст]"/>
      <dgm:spPr/>
      <dgm:t>
        <a:bodyPr/>
        <a:lstStyle/>
        <a:p>
          <a:endParaRPr lang="ru-RU" dirty="0"/>
        </a:p>
      </dgm:t>
    </dgm:pt>
    <dgm:pt modelId="{B772CD20-DE5E-43AF-BE20-4DB17E2C22AE}" type="parTrans" cxnId="{1B1B2A34-32F0-48C1-8F36-6533116286A8}">
      <dgm:prSet/>
      <dgm:spPr/>
      <dgm:t>
        <a:bodyPr/>
        <a:lstStyle/>
        <a:p>
          <a:endParaRPr lang="ru-RU"/>
        </a:p>
      </dgm:t>
    </dgm:pt>
    <dgm:pt modelId="{CA84882F-D880-4AFB-9754-3CEF1886C2FC}" type="sibTrans" cxnId="{1B1B2A34-32F0-48C1-8F36-6533116286A8}">
      <dgm:prSet/>
      <dgm:spPr/>
      <dgm:t>
        <a:bodyPr/>
        <a:lstStyle/>
        <a:p>
          <a:endParaRPr lang="ru-RU"/>
        </a:p>
      </dgm:t>
    </dgm:pt>
    <dgm:pt modelId="{449CAD99-A630-42BB-A163-1F42EF4FDD64}">
      <dgm:prSet phldrT="[Текст]"/>
      <dgm:spPr/>
      <dgm:t>
        <a:bodyPr/>
        <a:lstStyle/>
        <a:p>
          <a:endParaRPr lang="ru-RU" dirty="0"/>
        </a:p>
      </dgm:t>
    </dgm:pt>
    <dgm:pt modelId="{F8432949-D36C-4E16-9B5E-D72DC76B1EE0}" type="parTrans" cxnId="{8C10DD42-601A-41A0-B50C-DB9F508330D1}">
      <dgm:prSet/>
      <dgm:spPr/>
      <dgm:t>
        <a:bodyPr/>
        <a:lstStyle/>
        <a:p>
          <a:endParaRPr lang="ru-RU"/>
        </a:p>
      </dgm:t>
    </dgm:pt>
    <dgm:pt modelId="{78457FC6-46F9-45CD-9874-AC562C45FE99}" type="sibTrans" cxnId="{8C10DD42-601A-41A0-B50C-DB9F508330D1}">
      <dgm:prSet/>
      <dgm:spPr/>
      <dgm:t>
        <a:bodyPr/>
        <a:lstStyle/>
        <a:p>
          <a:endParaRPr lang="ru-RU"/>
        </a:p>
      </dgm:t>
    </dgm:pt>
    <dgm:pt modelId="{6B1ED302-43B7-48BB-9B90-92D3F0F009F8}">
      <dgm:prSet phldrT="[Текст]"/>
      <dgm:spPr/>
      <dgm:t>
        <a:bodyPr/>
        <a:lstStyle/>
        <a:p>
          <a:endParaRPr lang="ru-RU" dirty="0"/>
        </a:p>
      </dgm:t>
    </dgm:pt>
    <dgm:pt modelId="{E81C34FF-B19E-427D-B75C-DAA846F4B371}" type="parTrans" cxnId="{3B5BBB3E-0337-4EDB-A482-606BEC779529}">
      <dgm:prSet/>
      <dgm:spPr/>
      <dgm:t>
        <a:bodyPr/>
        <a:lstStyle/>
        <a:p>
          <a:endParaRPr lang="ru-RU"/>
        </a:p>
      </dgm:t>
    </dgm:pt>
    <dgm:pt modelId="{D48ED248-9ED3-4639-8839-7B468181F579}" type="sibTrans" cxnId="{3B5BBB3E-0337-4EDB-A482-606BEC779529}">
      <dgm:prSet/>
      <dgm:spPr/>
      <dgm:t>
        <a:bodyPr/>
        <a:lstStyle/>
        <a:p>
          <a:endParaRPr lang="ru-RU"/>
        </a:p>
      </dgm:t>
    </dgm:pt>
    <dgm:pt modelId="{5ECAEC39-73DD-4645-8137-6369B0D0F4CE}" type="pres">
      <dgm:prSet presAssocID="{326D72A3-B1EC-4AFE-9143-A84630D67D1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660E12-1721-44F3-8BC9-000AA306B4B2}" type="pres">
      <dgm:prSet presAssocID="{326D72A3-B1EC-4AFE-9143-A84630D67D19}" presName="matrix" presStyleCnt="0"/>
      <dgm:spPr/>
    </dgm:pt>
    <dgm:pt modelId="{00FCAB10-2445-4C15-B35F-5988D4E7A091}" type="pres">
      <dgm:prSet presAssocID="{326D72A3-B1EC-4AFE-9143-A84630D67D19}" presName="tile1" presStyleLbl="node1" presStyleIdx="0" presStyleCnt="4"/>
      <dgm:spPr>
        <a:solidFill>
          <a:schemeClr val="accent4"/>
        </a:solidFill>
      </dgm:spPr>
      <dgm:t>
        <a:bodyPr/>
        <a:lstStyle/>
        <a:p>
          <a:endParaRPr lang="ru-RU"/>
        </a:p>
      </dgm:t>
    </dgm:pt>
    <dgm:pt modelId="{0E22D411-9E3D-45D9-8B46-88EFC699BA45}" type="pres">
      <dgm:prSet presAssocID="{326D72A3-B1EC-4AFE-9143-A84630D67D1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415EEB-6315-44B3-B6AA-9206E075A7EF}" type="pres">
      <dgm:prSet presAssocID="{326D72A3-B1EC-4AFE-9143-A84630D67D19}" presName="tile2" presStyleLbl="node1" presStyleIdx="1" presStyleCnt="4" custLinFactNeighborX="2362" custLinFactNeighborY="-2767"/>
      <dgm:spPr>
        <a:solidFill>
          <a:srgbClr val="7A4F42"/>
        </a:solidFill>
      </dgm:spPr>
      <dgm:t>
        <a:bodyPr/>
        <a:lstStyle/>
        <a:p>
          <a:endParaRPr lang="ru-RU"/>
        </a:p>
      </dgm:t>
    </dgm:pt>
    <dgm:pt modelId="{8CD7DB24-A338-4711-9B8F-AC74E34D69D3}" type="pres">
      <dgm:prSet presAssocID="{326D72A3-B1EC-4AFE-9143-A84630D67D1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36538-5295-4688-9BA3-20DA47B0394B}" type="pres">
      <dgm:prSet presAssocID="{326D72A3-B1EC-4AFE-9143-A84630D67D19}" presName="tile3" presStyleLbl="node1" presStyleIdx="2" presStyleCnt="4"/>
      <dgm:spPr>
        <a:solidFill>
          <a:srgbClr val="BF7F3F"/>
        </a:solidFill>
      </dgm:spPr>
      <dgm:t>
        <a:bodyPr/>
        <a:lstStyle/>
        <a:p>
          <a:endParaRPr lang="ru-RU"/>
        </a:p>
      </dgm:t>
    </dgm:pt>
    <dgm:pt modelId="{7D0891BF-552B-4AD2-90F0-A652E852459E}" type="pres">
      <dgm:prSet presAssocID="{326D72A3-B1EC-4AFE-9143-A84630D67D1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59B98-3BF3-47E3-855C-1F66CCF98E72}" type="pres">
      <dgm:prSet presAssocID="{326D72A3-B1EC-4AFE-9143-A84630D67D19}" presName="tile4" presStyleLbl="node1" presStyleIdx="3" presStyleCnt="4"/>
      <dgm:spPr>
        <a:solidFill>
          <a:srgbClr val="996633"/>
        </a:solidFill>
      </dgm:spPr>
      <dgm:t>
        <a:bodyPr/>
        <a:lstStyle/>
        <a:p>
          <a:endParaRPr lang="ru-RU"/>
        </a:p>
      </dgm:t>
    </dgm:pt>
    <dgm:pt modelId="{60CA07ED-F360-4B0D-9EF6-988CFFF13465}" type="pres">
      <dgm:prSet presAssocID="{326D72A3-B1EC-4AFE-9143-A84630D67D1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0E734-8A45-4AAA-89F0-AA41FEE7D184}" type="pres">
      <dgm:prSet presAssocID="{326D72A3-B1EC-4AFE-9143-A84630D67D1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B1B2A34-32F0-48C1-8F36-6533116286A8}" srcId="{326D72A3-B1EC-4AFE-9143-A84630D67D19}" destId="{FD515FC3-2F53-441D-86A9-AB9837611182}" srcOrd="2" destOrd="0" parTransId="{B772CD20-DE5E-43AF-BE20-4DB17E2C22AE}" sibTransId="{CA84882F-D880-4AFB-9754-3CEF1886C2FC}"/>
    <dgm:cxn modelId="{6F020FFE-1449-472B-8673-C28202939FC8}" type="presOf" srcId="{326D72A3-B1EC-4AFE-9143-A84630D67D19}" destId="{5ECAEC39-73DD-4645-8137-6369B0D0F4CE}" srcOrd="0" destOrd="0" presId="urn:microsoft.com/office/officeart/2005/8/layout/matrix1"/>
    <dgm:cxn modelId="{8C10DD42-601A-41A0-B50C-DB9F508330D1}" srcId="{326D72A3-B1EC-4AFE-9143-A84630D67D19}" destId="{449CAD99-A630-42BB-A163-1F42EF4FDD64}" srcOrd="3" destOrd="0" parTransId="{F8432949-D36C-4E16-9B5E-D72DC76B1EE0}" sibTransId="{78457FC6-46F9-45CD-9874-AC562C45FE99}"/>
    <dgm:cxn modelId="{1BB9D769-015F-4713-BF1C-45514AB3BEF5}" srcId="{326D72A3-B1EC-4AFE-9143-A84630D67D19}" destId="{A28B6E60-9B5B-444D-A627-BCFE2201A2F1}" srcOrd="0" destOrd="0" parTransId="{AB475B49-3B6C-4E6B-A780-B3163FA0824D}" sibTransId="{4322395C-D7C4-4D5E-9E06-4633263BB3C9}"/>
    <dgm:cxn modelId="{B8594671-1A81-4415-B7BE-B93EDC3D5FD2}" type="presOf" srcId="{A28B6E60-9B5B-444D-A627-BCFE2201A2F1}" destId="{8890E734-8A45-4AAA-89F0-AA41FEE7D184}" srcOrd="0" destOrd="0" presId="urn:microsoft.com/office/officeart/2005/8/layout/matrix1"/>
    <dgm:cxn modelId="{DA83E45D-0E8A-42FD-BD07-50AC130C8D48}" srcId="{326D72A3-B1EC-4AFE-9143-A84630D67D19}" destId="{0949F33B-B656-4F13-A41E-848985EBBE03}" srcOrd="1" destOrd="0" parTransId="{ED8FD2D9-0D75-48B4-86B1-A84893EBBA3A}" sibTransId="{C45BE570-0AE0-4CE0-B4BA-BA3C30C48129}"/>
    <dgm:cxn modelId="{3B5BBB3E-0337-4EDB-A482-606BEC779529}" srcId="{326D72A3-B1EC-4AFE-9143-A84630D67D19}" destId="{6B1ED302-43B7-48BB-9B90-92D3F0F009F8}" srcOrd="4" destOrd="0" parTransId="{E81C34FF-B19E-427D-B75C-DAA846F4B371}" sibTransId="{D48ED248-9ED3-4639-8839-7B468181F579}"/>
    <dgm:cxn modelId="{45CBA5FD-7E20-4095-896F-C299EC9A02F4}" type="presParOf" srcId="{5ECAEC39-73DD-4645-8137-6369B0D0F4CE}" destId="{D8660E12-1721-44F3-8BC9-000AA306B4B2}" srcOrd="0" destOrd="0" presId="urn:microsoft.com/office/officeart/2005/8/layout/matrix1"/>
    <dgm:cxn modelId="{53C833B9-5C25-4D05-A2B0-B5DAB863F434}" type="presParOf" srcId="{D8660E12-1721-44F3-8BC9-000AA306B4B2}" destId="{00FCAB10-2445-4C15-B35F-5988D4E7A091}" srcOrd="0" destOrd="0" presId="urn:microsoft.com/office/officeart/2005/8/layout/matrix1"/>
    <dgm:cxn modelId="{A3E5DDD8-899D-4E11-A555-27A588F86916}" type="presParOf" srcId="{D8660E12-1721-44F3-8BC9-000AA306B4B2}" destId="{0E22D411-9E3D-45D9-8B46-88EFC699BA45}" srcOrd="1" destOrd="0" presId="urn:microsoft.com/office/officeart/2005/8/layout/matrix1"/>
    <dgm:cxn modelId="{B2309AA7-4CF3-4480-989F-A2164EC69F45}" type="presParOf" srcId="{D8660E12-1721-44F3-8BC9-000AA306B4B2}" destId="{32415EEB-6315-44B3-B6AA-9206E075A7EF}" srcOrd="2" destOrd="0" presId="urn:microsoft.com/office/officeart/2005/8/layout/matrix1"/>
    <dgm:cxn modelId="{631C39A4-B1F5-4D08-A924-751639B71694}" type="presParOf" srcId="{D8660E12-1721-44F3-8BC9-000AA306B4B2}" destId="{8CD7DB24-A338-4711-9B8F-AC74E34D69D3}" srcOrd="3" destOrd="0" presId="urn:microsoft.com/office/officeart/2005/8/layout/matrix1"/>
    <dgm:cxn modelId="{442C8280-3B46-4E42-B655-D08096659CD7}" type="presParOf" srcId="{D8660E12-1721-44F3-8BC9-000AA306B4B2}" destId="{26636538-5295-4688-9BA3-20DA47B0394B}" srcOrd="4" destOrd="0" presId="urn:microsoft.com/office/officeart/2005/8/layout/matrix1"/>
    <dgm:cxn modelId="{7572748E-4A44-4544-A235-40A23119BD22}" type="presParOf" srcId="{D8660E12-1721-44F3-8BC9-000AA306B4B2}" destId="{7D0891BF-552B-4AD2-90F0-A652E852459E}" srcOrd="5" destOrd="0" presId="urn:microsoft.com/office/officeart/2005/8/layout/matrix1"/>
    <dgm:cxn modelId="{E2080A1B-4360-41F8-B109-E8B3C49A6E47}" type="presParOf" srcId="{D8660E12-1721-44F3-8BC9-000AA306B4B2}" destId="{D1F59B98-3BF3-47E3-855C-1F66CCF98E72}" srcOrd="6" destOrd="0" presId="urn:microsoft.com/office/officeart/2005/8/layout/matrix1"/>
    <dgm:cxn modelId="{EB17F607-4CD8-43A9-85B6-BE0E225A9A16}" type="presParOf" srcId="{D8660E12-1721-44F3-8BC9-000AA306B4B2}" destId="{60CA07ED-F360-4B0D-9EF6-988CFFF13465}" srcOrd="7" destOrd="0" presId="urn:microsoft.com/office/officeart/2005/8/layout/matrix1"/>
    <dgm:cxn modelId="{D6B93C8B-CED1-4079-8808-147166D0F6F6}" type="presParOf" srcId="{5ECAEC39-73DD-4645-8137-6369B0D0F4CE}" destId="{8890E734-8A45-4AAA-89F0-AA41FEE7D18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4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E9E3964-B9AC-4005-9459-734C43391C8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8097DB-5D94-4CBD-B8ED-92E43CF20C11}">
      <dgm:prSet phldrT="[Текст]" phldr="1"/>
      <dgm:spPr>
        <a:solidFill>
          <a:srgbClr val="1F1F1F"/>
        </a:solidFill>
      </dgm:spPr>
      <dgm:t>
        <a:bodyPr/>
        <a:lstStyle/>
        <a:p>
          <a:endParaRPr lang="ru-RU" dirty="0"/>
        </a:p>
      </dgm:t>
    </dgm:pt>
    <dgm:pt modelId="{6AA09E01-1DDF-4566-BCCB-C46A7389A574}" type="parTrans" cxnId="{F32FB387-D0D6-43D8-B516-CD0573E2B790}">
      <dgm:prSet/>
      <dgm:spPr/>
      <dgm:t>
        <a:bodyPr/>
        <a:lstStyle/>
        <a:p>
          <a:endParaRPr lang="ru-RU"/>
        </a:p>
      </dgm:t>
    </dgm:pt>
    <dgm:pt modelId="{26F326C4-5081-42C3-AC52-63EEDA1516C8}" type="sibTrans" cxnId="{F32FB387-D0D6-43D8-B516-CD0573E2B790}">
      <dgm:prSet/>
      <dgm:spPr/>
      <dgm:t>
        <a:bodyPr/>
        <a:lstStyle/>
        <a:p>
          <a:endParaRPr lang="ru-RU"/>
        </a:p>
      </dgm:t>
    </dgm:pt>
    <dgm:pt modelId="{BBEB86C5-3C2A-4EED-B66D-BB101886BFB2}">
      <dgm:prSet phldrT="[Текст]"/>
      <dgm:spPr/>
      <dgm:t>
        <a:bodyPr/>
        <a:lstStyle/>
        <a:p>
          <a:endParaRPr lang="ru-RU" dirty="0"/>
        </a:p>
      </dgm:t>
    </dgm:pt>
    <dgm:pt modelId="{D8054AA8-FB75-4825-A705-3480FFEF534B}" type="parTrans" cxnId="{8618A9B9-9617-47E4-B352-A825AB7D7DFE}">
      <dgm:prSet/>
      <dgm:spPr/>
      <dgm:t>
        <a:bodyPr/>
        <a:lstStyle/>
        <a:p>
          <a:endParaRPr lang="ru-RU"/>
        </a:p>
      </dgm:t>
    </dgm:pt>
    <dgm:pt modelId="{270F4918-6C86-4EE1-80B0-03D47172E83C}" type="sibTrans" cxnId="{8618A9B9-9617-47E4-B352-A825AB7D7DFE}">
      <dgm:prSet/>
      <dgm:spPr/>
      <dgm:t>
        <a:bodyPr/>
        <a:lstStyle/>
        <a:p>
          <a:endParaRPr lang="ru-RU"/>
        </a:p>
      </dgm:t>
    </dgm:pt>
    <dgm:pt modelId="{2D9E5833-1D54-4DC6-B863-6167E352BCD0}">
      <dgm:prSet phldrT="[Текст]"/>
      <dgm:spPr/>
      <dgm:t>
        <a:bodyPr/>
        <a:lstStyle/>
        <a:p>
          <a:endParaRPr lang="ru-RU" dirty="0"/>
        </a:p>
      </dgm:t>
    </dgm:pt>
    <dgm:pt modelId="{BDBFDB53-A1E3-495B-9166-A21872B510DE}" type="parTrans" cxnId="{3944902F-A6FA-4BB0-9118-21B2EE7AF834}">
      <dgm:prSet/>
      <dgm:spPr/>
      <dgm:t>
        <a:bodyPr/>
        <a:lstStyle/>
        <a:p>
          <a:endParaRPr lang="ru-RU"/>
        </a:p>
      </dgm:t>
    </dgm:pt>
    <dgm:pt modelId="{B36E43D5-D0BB-45BE-A10A-50D915B8E28B}" type="sibTrans" cxnId="{3944902F-A6FA-4BB0-9118-21B2EE7AF834}">
      <dgm:prSet/>
      <dgm:spPr/>
      <dgm:t>
        <a:bodyPr/>
        <a:lstStyle/>
        <a:p>
          <a:endParaRPr lang="ru-RU"/>
        </a:p>
      </dgm:t>
    </dgm:pt>
    <dgm:pt modelId="{F4A294C3-5C64-4018-9E2B-E6C20C34E081}">
      <dgm:prSet phldrT="[Текст]"/>
      <dgm:spPr/>
      <dgm:t>
        <a:bodyPr/>
        <a:lstStyle/>
        <a:p>
          <a:endParaRPr lang="ru-RU" dirty="0"/>
        </a:p>
      </dgm:t>
    </dgm:pt>
    <dgm:pt modelId="{7CD007FF-5C22-48D2-AA5D-F8FB4EF36502}" type="parTrans" cxnId="{A0A47304-8705-446E-A328-CEA4B5EB2FA3}">
      <dgm:prSet/>
      <dgm:spPr/>
      <dgm:t>
        <a:bodyPr/>
        <a:lstStyle/>
        <a:p>
          <a:endParaRPr lang="ru-RU"/>
        </a:p>
      </dgm:t>
    </dgm:pt>
    <dgm:pt modelId="{34C6091D-2593-4AD6-B9D8-B12EF6306761}" type="sibTrans" cxnId="{A0A47304-8705-446E-A328-CEA4B5EB2FA3}">
      <dgm:prSet/>
      <dgm:spPr/>
      <dgm:t>
        <a:bodyPr/>
        <a:lstStyle/>
        <a:p>
          <a:endParaRPr lang="ru-RU"/>
        </a:p>
      </dgm:t>
    </dgm:pt>
    <dgm:pt modelId="{DD25E94C-C2C3-4C15-B10C-C17CE0C364C4}">
      <dgm:prSet phldrT="[Текст]"/>
      <dgm:spPr/>
      <dgm:t>
        <a:bodyPr/>
        <a:lstStyle/>
        <a:p>
          <a:endParaRPr lang="ru-RU" dirty="0"/>
        </a:p>
      </dgm:t>
    </dgm:pt>
    <dgm:pt modelId="{A96A1086-568F-4C4B-926C-05367457344C}" type="parTrans" cxnId="{81BA0C7B-3CF8-4ECD-ADDB-7F9F3ED89E9A}">
      <dgm:prSet/>
      <dgm:spPr/>
      <dgm:t>
        <a:bodyPr/>
        <a:lstStyle/>
        <a:p>
          <a:endParaRPr lang="ru-RU"/>
        </a:p>
      </dgm:t>
    </dgm:pt>
    <dgm:pt modelId="{5A4379E1-0C6C-4108-A6F4-EFFB1542862A}" type="sibTrans" cxnId="{81BA0C7B-3CF8-4ECD-ADDB-7F9F3ED89E9A}">
      <dgm:prSet/>
      <dgm:spPr/>
      <dgm:t>
        <a:bodyPr/>
        <a:lstStyle/>
        <a:p>
          <a:endParaRPr lang="ru-RU"/>
        </a:p>
      </dgm:t>
    </dgm:pt>
    <dgm:pt modelId="{C6475069-C276-45AB-B8F7-80DD7CD40BA4}" type="pres">
      <dgm:prSet presAssocID="{7E9E3964-B9AC-4005-9459-734C43391C8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B0F81C-F757-4988-9FBE-754714A3AA90}" type="pres">
      <dgm:prSet presAssocID="{7E9E3964-B9AC-4005-9459-734C43391C80}" presName="matrix" presStyleCnt="0"/>
      <dgm:spPr/>
    </dgm:pt>
    <dgm:pt modelId="{A9F64F55-B4BA-45C9-8A97-F7CF9353B5CE}" type="pres">
      <dgm:prSet presAssocID="{7E9E3964-B9AC-4005-9459-734C43391C80}" presName="tile1" presStyleLbl="node1" presStyleIdx="0" presStyleCnt="4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ru-RU"/>
        </a:p>
      </dgm:t>
    </dgm:pt>
    <dgm:pt modelId="{CDEB7C6B-473D-4879-8627-A234BEBC5B5B}" type="pres">
      <dgm:prSet presAssocID="{7E9E3964-B9AC-4005-9459-734C43391C8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EE12C-1BA2-4905-81A6-A3EB78A2B207}" type="pres">
      <dgm:prSet presAssocID="{7E9E3964-B9AC-4005-9459-734C43391C80}" presName="tile2" presStyleLbl="node1" presStyleIdx="1" presStyleCnt="4" custLinFactNeighborY="776"/>
      <dgm:spPr>
        <a:solidFill>
          <a:srgbClr val="494949"/>
        </a:solidFill>
      </dgm:spPr>
      <dgm:t>
        <a:bodyPr/>
        <a:lstStyle/>
        <a:p>
          <a:endParaRPr lang="ru-RU"/>
        </a:p>
      </dgm:t>
    </dgm:pt>
    <dgm:pt modelId="{31E71016-6D3A-4244-BEE0-EC67F6D43961}" type="pres">
      <dgm:prSet presAssocID="{7E9E3964-B9AC-4005-9459-734C43391C8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D81DF-4B1E-4FEA-BC33-804A3894858B}" type="pres">
      <dgm:prSet presAssocID="{7E9E3964-B9AC-4005-9459-734C43391C80}" presName="tile3" presStyleLbl="node1" presStyleIdx="2" presStyleCnt="4"/>
      <dgm:spPr>
        <a:solidFill>
          <a:srgbClr val="1F1F1F"/>
        </a:solidFill>
      </dgm:spPr>
      <dgm:t>
        <a:bodyPr/>
        <a:lstStyle/>
        <a:p>
          <a:endParaRPr lang="ru-RU"/>
        </a:p>
      </dgm:t>
    </dgm:pt>
    <dgm:pt modelId="{94DCF0D0-8D94-4073-B018-B306E270A04E}" type="pres">
      <dgm:prSet presAssocID="{7E9E3964-B9AC-4005-9459-734C43391C8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10632-FEC3-46DC-A31E-3A699E3F524B}" type="pres">
      <dgm:prSet presAssocID="{7E9E3964-B9AC-4005-9459-734C43391C80}" presName="tile4" presStyleLbl="node1" presStyleIdx="3" presStyleCnt="4"/>
      <dgm:spPr>
        <a:solidFill>
          <a:srgbClr val="333333"/>
        </a:solidFill>
      </dgm:spPr>
      <dgm:t>
        <a:bodyPr/>
        <a:lstStyle/>
        <a:p>
          <a:endParaRPr lang="ru-RU"/>
        </a:p>
      </dgm:t>
    </dgm:pt>
    <dgm:pt modelId="{C71A268A-BD2A-46F5-9C12-5968BB21E114}" type="pres">
      <dgm:prSet presAssocID="{7E9E3964-B9AC-4005-9459-734C43391C8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6D826-F42C-4B91-B2F1-6935CD579795}" type="pres">
      <dgm:prSet presAssocID="{7E9E3964-B9AC-4005-9459-734C43391C8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1BA0C7B-3CF8-4ECD-ADDB-7F9F3ED89E9A}" srcId="{7E9E3964-B9AC-4005-9459-734C43391C80}" destId="{DD25E94C-C2C3-4C15-B10C-C17CE0C364C4}" srcOrd="4" destOrd="0" parTransId="{A96A1086-568F-4C4B-926C-05367457344C}" sibTransId="{5A4379E1-0C6C-4108-A6F4-EFFB1542862A}"/>
    <dgm:cxn modelId="{A0A47304-8705-446E-A328-CEA4B5EB2FA3}" srcId="{7E9E3964-B9AC-4005-9459-734C43391C80}" destId="{F4A294C3-5C64-4018-9E2B-E6C20C34E081}" srcOrd="3" destOrd="0" parTransId="{7CD007FF-5C22-48D2-AA5D-F8FB4EF36502}" sibTransId="{34C6091D-2593-4AD6-B9D8-B12EF6306761}"/>
    <dgm:cxn modelId="{3944902F-A6FA-4BB0-9118-21B2EE7AF834}" srcId="{7E9E3964-B9AC-4005-9459-734C43391C80}" destId="{2D9E5833-1D54-4DC6-B863-6167E352BCD0}" srcOrd="2" destOrd="0" parTransId="{BDBFDB53-A1E3-495B-9166-A21872B510DE}" sibTransId="{B36E43D5-D0BB-45BE-A10A-50D915B8E28B}"/>
    <dgm:cxn modelId="{8618A9B9-9617-47E4-B352-A825AB7D7DFE}" srcId="{7E9E3964-B9AC-4005-9459-734C43391C80}" destId="{BBEB86C5-3C2A-4EED-B66D-BB101886BFB2}" srcOrd="1" destOrd="0" parTransId="{D8054AA8-FB75-4825-A705-3480FFEF534B}" sibTransId="{270F4918-6C86-4EE1-80B0-03D47172E83C}"/>
    <dgm:cxn modelId="{8FDF5273-3F19-4B0B-A592-D4B8895A187E}" type="presOf" srcId="{7E9E3964-B9AC-4005-9459-734C43391C80}" destId="{C6475069-C276-45AB-B8F7-80DD7CD40BA4}" srcOrd="0" destOrd="0" presId="urn:microsoft.com/office/officeart/2005/8/layout/matrix1"/>
    <dgm:cxn modelId="{F32FB387-D0D6-43D8-B516-CD0573E2B790}" srcId="{7E9E3964-B9AC-4005-9459-734C43391C80}" destId="{268097DB-5D94-4CBD-B8ED-92E43CF20C11}" srcOrd="0" destOrd="0" parTransId="{6AA09E01-1DDF-4566-BCCB-C46A7389A574}" sibTransId="{26F326C4-5081-42C3-AC52-63EEDA1516C8}"/>
    <dgm:cxn modelId="{41F0C8AF-9AA4-4A1E-A766-495A96E53664}" type="presOf" srcId="{268097DB-5D94-4CBD-B8ED-92E43CF20C11}" destId="{E076D826-F42C-4B91-B2F1-6935CD579795}" srcOrd="0" destOrd="0" presId="urn:microsoft.com/office/officeart/2005/8/layout/matrix1"/>
    <dgm:cxn modelId="{5C256F80-D4F7-425B-8F4A-3D1FFD496A41}" type="presParOf" srcId="{C6475069-C276-45AB-B8F7-80DD7CD40BA4}" destId="{BFB0F81C-F757-4988-9FBE-754714A3AA90}" srcOrd="0" destOrd="0" presId="urn:microsoft.com/office/officeart/2005/8/layout/matrix1"/>
    <dgm:cxn modelId="{8C22E089-BA67-486B-BE37-15655F9E413B}" type="presParOf" srcId="{BFB0F81C-F757-4988-9FBE-754714A3AA90}" destId="{A9F64F55-B4BA-45C9-8A97-F7CF9353B5CE}" srcOrd="0" destOrd="0" presId="urn:microsoft.com/office/officeart/2005/8/layout/matrix1"/>
    <dgm:cxn modelId="{796201C5-38B0-454E-9086-36A98DB5055E}" type="presParOf" srcId="{BFB0F81C-F757-4988-9FBE-754714A3AA90}" destId="{CDEB7C6B-473D-4879-8627-A234BEBC5B5B}" srcOrd="1" destOrd="0" presId="urn:microsoft.com/office/officeart/2005/8/layout/matrix1"/>
    <dgm:cxn modelId="{75E6A275-56D2-4D6F-AFA4-EDD2732FFF69}" type="presParOf" srcId="{BFB0F81C-F757-4988-9FBE-754714A3AA90}" destId="{4B2EE12C-1BA2-4905-81A6-A3EB78A2B207}" srcOrd="2" destOrd="0" presId="urn:microsoft.com/office/officeart/2005/8/layout/matrix1"/>
    <dgm:cxn modelId="{19DCA59D-0170-4DFB-84FE-F1C0C02C830F}" type="presParOf" srcId="{BFB0F81C-F757-4988-9FBE-754714A3AA90}" destId="{31E71016-6D3A-4244-BEE0-EC67F6D43961}" srcOrd="3" destOrd="0" presId="urn:microsoft.com/office/officeart/2005/8/layout/matrix1"/>
    <dgm:cxn modelId="{7454F2DD-9C30-4F80-830F-44C8256B57FC}" type="presParOf" srcId="{BFB0F81C-F757-4988-9FBE-754714A3AA90}" destId="{01FD81DF-4B1E-4FEA-BC33-804A3894858B}" srcOrd="4" destOrd="0" presId="urn:microsoft.com/office/officeart/2005/8/layout/matrix1"/>
    <dgm:cxn modelId="{5C65E0B6-54EB-4DC9-BFEC-B8E8167225A7}" type="presParOf" srcId="{BFB0F81C-F757-4988-9FBE-754714A3AA90}" destId="{94DCF0D0-8D94-4073-B018-B306E270A04E}" srcOrd="5" destOrd="0" presId="urn:microsoft.com/office/officeart/2005/8/layout/matrix1"/>
    <dgm:cxn modelId="{C462BCE3-8994-4158-9850-5F0D5FD588D7}" type="presParOf" srcId="{BFB0F81C-F757-4988-9FBE-754714A3AA90}" destId="{78E10632-FEC3-46DC-A31E-3A699E3F524B}" srcOrd="6" destOrd="0" presId="urn:microsoft.com/office/officeart/2005/8/layout/matrix1"/>
    <dgm:cxn modelId="{09FD7001-1B1D-49EB-BF10-2657AB9E4345}" type="presParOf" srcId="{BFB0F81C-F757-4988-9FBE-754714A3AA90}" destId="{C71A268A-BD2A-46F5-9C12-5968BB21E114}" srcOrd="7" destOrd="0" presId="urn:microsoft.com/office/officeart/2005/8/layout/matrix1"/>
    <dgm:cxn modelId="{BE2082E3-C3B3-41AA-B7FD-63ACB51A36D0}" type="presParOf" srcId="{C6475069-C276-45AB-B8F7-80DD7CD40BA4}" destId="{E076D826-F42C-4B91-B2F1-6935CD57979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5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6E51A1B-1AED-48D4-9A5B-6CA77236AB8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6FC1D0-5721-4F6A-B25F-F6DDD323588E}">
      <dgm:prSet phldrT="[Текст]" phldr="1"/>
      <dgm:spPr>
        <a:solidFill>
          <a:srgbClr val="FFFFFF"/>
        </a:solidFill>
      </dgm:spPr>
      <dgm:t>
        <a:bodyPr/>
        <a:lstStyle/>
        <a:p>
          <a:endParaRPr lang="ru-RU" dirty="0"/>
        </a:p>
      </dgm:t>
    </dgm:pt>
    <dgm:pt modelId="{25E8A39F-3DD6-44D9-B7F2-6353792201E0}" type="parTrans" cxnId="{DBC1CA86-AA2D-438A-B723-DC3F5922CD5E}">
      <dgm:prSet/>
      <dgm:spPr/>
      <dgm:t>
        <a:bodyPr/>
        <a:lstStyle/>
        <a:p>
          <a:endParaRPr lang="ru-RU"/>
        </a:p>
      </dgm:t>
    </dgm:pt>
    <dgm:pt modelId="{BB28A55A-4D8A-4D34-9598-A885FBBDD62B}" type="sibTrans" cxnId="{DBC1CA86-AA2D-438A-B723-DC3F5922CD5E}">
      <dgm:prSet/>
      <dgm:spPr/>
      <dgm:t>
        <a:bodyPr/>
        <a:lstStyle/>
        <a:p>
          <a:endParaRPr lang="ru-RU"/>
        </a:p>
      </dgm:t>
    </dgm:pt>
    <dgm:pt modelId="{66A8D264-04BC-4541-B839-216AD4AD1B4B}">
      <dgm:prSet phldrT="[Текст]"/>
      <dgm:spPr/>
      <dgm:t>
        <a:bodyPr/>
        <a:lstStyle/>
        <a:p>
          <a:endParaRPr lang="ru-RU" dirty="0"/>
        </a:p>
      </dgm:t>
    </dgm:pt>
    <dgm:pt modelId="{F019BAFF-CB6B-4A7B-859D-AD556E0F2437}" type="parTrans" cxnId="{3E92DB8F-F0F5-44FE-8418-5B2BDF1200BE}">
      <dgm:prSet/>
      <dgm:spPr/>
      <dgm:t>
        <a:bodyPr/>
        <a:lstStyle/>
        <a:p>
          <a:endParaRPr lang="ru-RU"/>
        </a:p>
      </dgm:t>
    </dgm:pt>
    <dgm:pt modelId="{207B97E2-E256-436C-9CFD-9B2FFD9955B2}" type="sibTrans" cxnId="{3E92DB8F-F0F5-44FE-8418-5B2BDF1200BE}">
      <dgm:prSet/>
      <dgm:spPr/>
      <dgm:t>
        <a:bodyPr/>
        <a:lstStyle/>
        <a:p>
          <a:endParaRPr lang="ru-RU"/>
        </a:p>
      </dgm:t>
    </dgm:pt>
    <dgm:pt modelId="{2F91F672-2BE7-4BC6-AC21-162A5F550C52}">
      <dgm:prSet phldrT="[Текст]"/>
      <dgm:spPr/>
      <dgm:t>
        <a:bodyPr/>
        <a:lstStyle/>
        <a:p>
          <a:endParaRPr lang="ru-RU"/>
        </a:p>
      </dgm:t>
    </dgm:pt>
    <dgm:pt modelId="{A7364037-5654-439F-BFB9-D8C7DE6A9B3F}" type="parTrans" cxnId="{2FB449DA-7EF1-4DC6-B38E-5587B1F2FDF1}">
      <dgm:prSet/>
      <dgm:spPr/>
      <dgm:t>
        <a:bodyPr/>
        <a:lstStyle/>
        <a:p>
          <a:endParaRPr lang="ru-RU"/>
        </a:p>
      </dgm:t>
    </dgm:pt>
    <dgm:pt modelId="{CB52A8D8-3617-4A62-A16F-0CFE71272ADA}" type="sibTrans" cxnId="{2FB449DA-7EF1-4DC6-B38E-5587B1F2FDF1}">
      <dgm:prSet/>
      <dgm:spPr/>
      <dgm:t>
        <a:bodyPr/>
        <a:lstStyle/>
        <a:p>
          <a:endParaRPr lang="ru-RU"/>
        </a:p>
      </dgm:t>
    </dgm:pt>
    <dgm:pt modelId="{DD7CE56C-607B-49B3-B245-B76BD1620605}" type="pres">
      <dgm:prSet presAssocID="{96E51A1B-1AED-48D4-9A5B-6CA77236AB8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4A36CA-FE37-4431-A6F1-769FCD8EA988}" type="pres">
      <dgm:prSet presAssocID="{96E51A1B-1AED-48D4-9A5B-6CA77236AB8B}" presName="matrix" presStyleCnt="0"/>
      <dgm:spPr/>
    </dgm:pt>
    <dgm:pt modelId="{930788D0-76C4-4EF1-B736-4D630E554547}" type="pres">
      <dgm:prSet presAssocID="{96E51A1B-1AED-48D4-9A5B-6CA77236AB8B}" presName="tile1" presStyleLbl="node1" presStyleIdx="0" presStyleCnt="4" custLinFactNeighborX="0" custLinFactNeighborY="-3355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CAAD078F-9C67-4B0B-BA86-1837BA63BAE6}" type="pres">
      <dgm:prSet presAssocID="{96E51A1B-1AED-48D4-9A5B-6CA77236AB8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081F2-B4DD-4CA1-99E9-6B2F29838532}" type="pres">
      <dgm:prSet presAssocID="{96E51A1B-1AED-48D4-9A5B-6CA77236AB8B}" presName="tile2" presStyleLbl="node1" presStyleIdx="1" presStyleCnt="4" custLinFactNeighborX="0" custLinFactNeighborY="0"/>
      <dgm:spPr>
        <a:solidFill>
          <a:srgbClr val="FFFFFF"/>
        </a:solidFill>
      </dgm:spPr>
      <dgm:t>
        <a:bodyPr/>
        <a:lstStyle/>
        <a:p>
          <a:endParaRPr lang="ru-RU"/>
        </a:p>
      </dgm:t>
    </dgm:pt>
    <dgm:pt modelId="{5D4EE182-C39F-48E8-AE0A-68A5B5AB606C}" type="pres">
      <dgm:prSet presAssocID="{96E51A1B-1AED-48D4-9A5B-6CA77236AB8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24E51A-24EF-4B46-9E1A-0BC8771AB220}" type="pres">
      <dgm:prSet presAssocID="{96E51A1B-1AED-48D4-9A5B-6CA77236AB8B}" presName="tile3" presStyleLbl="node1" presStyleIdx="2" presStyleCnt="4"/>
      <dgm:spPr>
        <a:solidFill>
          <a:srgbClr val="FFFFFF"/>
        </a:solidFill>
      </dgm:spPr>
      <dgm:t>
        <a:bodyPr/>
        <a:lstStyle/>
        <a:p>
          <a:endParaRPr lang="ru-RU"/>
        </a:p>
      </dgm:t>
    </dgm:pt>
    <dgm:pt modelId="{49B6DF4A-A5A0-4700-A1CF-B5C6E0228515}" type="pres">
      <dgm:prSet presAssocID="{96E51A1B-1AED-48D4-9A5B-6CA77236AB8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4DF66-BD65-4130-BC5A-08583D16662C}" type="pres">
      <dgm:prSet presAssocID="{96E51A1B-1AED-48D4-9A5B-6CA77236AB8B}" presName="tile4" presStyleLbl="node1" presStyleIdx="3" presStyleCnt="4"/>
      <dgm:spPr>
        <a:solidFill>
          <a:srgbClr val="FFFFFF"/>
        </a:solidFill>
      </dgm:spPr>
      <dgm:t>
        <a:bodyPr/>
        <a:lstStyle/>
        <a:p>
          <a:endParaRPr lang="ru-RU"/>
        </a:p>
      </dgm:t>
    </dgm:pt>
    <dgm:pt modelId="{30A5BCD0-709C-451F-A381-7C0688034249}" type="pres">
      <dgm:prSet presAssocID="{96E51A1B-1AED-48D4-9A5B-6CA77236AB8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5EFE4-B7F0-444A-81E2-4AA0D01162ED}" type="pres">
      <dgm:prSet presAssocID="{96E51A1B-1AED-48D4-9A5B-6CA77236AB8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AA9ABFA-8C67-491A-BE50-C9483D64094C}" type="presOf" srcId="{96E51A1B-1AED-48D4-9A5B-6CA77236AB8B}" destId="{DD7CE56C-607B-49B3-B245-B76BD1620605}" srcOrd="0" destOrd="0" presId="urn:microsoft.com/office/officeart/2005/8/layout/matrix1"/>
    <dgm:cxn modelId="{2FB449DA-7EF1-4DC6-B38E-5587B1F2FDF1}" srcId="{96E51A1B-1AED-48D4-9A5B-6CA77236AB8B}" destId="{2F91F672-2BE7-4BC6-AC21-162A5F550C52}" srcOrd="2" destOrd="0" parTransId="{A7364037-5654-439F-BFB9-D8C7DE6A9B3F}" sibTransId="{CB52A8D8-3617-4A62-A16F-0CFE71272ADA}"/>
    <dgm:cxn modelId="{3E92DB8F-F0F5-44FE-8418-5B2BDF1200BE}" srcId="{96E51A1B-1AED-48D4-9A5B-6CA77236AB8B}" destId="{66A8D264-04BC-4541-B839-216AD4AD1B4B}" srcOrd="1" destOrd="0" parTransId="{F019BAFF-CB6B-4A7B-859D-AD556E0F2437}" sibTransId="{207B97E2-E256-436C-9CFD-9B2FFD9955B2}"/>
    <dgm:cxn modelId="{29691540-52C1-4ADB-B405-39C4ADAD1873}" type="presOf" srcId="{B26FC1D0-5721-4F6A-B25F-F6DDD323588E}" destId="{8605EFE4-B7F0-444A-81E2-4AA0D01162ED}" srcOrd="0" destOrd="0" presId="urn:microsoft.com/office/officeart/2005/8/layout/matrix1"/>
    <dgm:cxn modelId="{DBC1CA86-AA2D-438A-B723-DC3F5922CD5E}" srcId="{96E51A1B-1AED-48D4-9A5B-6CA77236AB8B}" destId="{B26FC1D0-5721-4F6A-B25F-F6DDD323588E}" srcOrd="0" destOrd="0" parTransId="{25E8A39F-3DD6-44D9-B7F2-6353792201E0}" sibTransId="{BB28A55A-4D8A-4D34-9598-A885FBBDD62B}"/>
    <dgm:cxn modelId="{6741A5EC-2C9C-49AC-BCA7-84515A488BB5}" type="presParOf" srcId="{DD7CE56C-607B-49B3-B245-B76BD1620605}" destId="{144A36CA-FE37-4431-A6F1-769FCD8EA988}" srcOrd="0" destOrd="0" presId="urn:microsoft.com/office/officeart/2005/8/layout/matrix1"/>
    <dgm:cxn modelId="{7965B248-9200-4923-8EFF-93DA8C47E145}" type="presParOf" srcId="{144A36CA-FE37-4431-A6F1-769FCD8EA988}" destId="{930788D0-76C4-4EF1-B736-4D630E554547}" srcOrd="0" destOrd="0" presId="urn:microsoft.com/office/officeart/2005/8/layout/matrix1"/>
    <dgm:cxn modelId="{E71FF136-D073-4322-A333-74F1400DC41C}" type="presParOf" srcId="{144A36CA-FE37-4431-A6F1-769FCD8EA988}" destId="{CAAD078F-9C67-4B0B-BA86-1837BA63BAE6}" srcOrd="1" destOrd="0" presId="urn:microsoft.com/office/officeart/2005/8/layout/matrix1"/>
    <dgm:cxn modelId="{556DDCAA-0B4D-431D-8C00-AF49EE6F5B86}" type="presParOf" srcId="{144A36CA-FE37-4431-A6F1-769FCD8EA988}" destId="{E50081F2-B4DD-4CA1-99E9-6B2F29838532}" srcOrd="2" destOrd="0" presId="urn:microsoft.com/office/officeart/2005/8/layout/matrix1"/>
    <dgm:cxn modelId="{118D8636-F220-4D0E-A2CE-BEB177588D8B}" type="presParOf" srcId="{144A36CA-FE37-4431-A6F1-769FCD8EA988}" destId="{5D4EE182-C39F-48E8-AE0A-68A5B5AB606C}" srcOrd="3" destOrd="0" presId="urn:microsoft.com/office/officeart/2005/8/layout/matrix1"/>
    <dgm:cxn modelId="{0AAACAD8-45AC-463E-9176-A96CB1F0F7BC}" type="presParOf" srcId="{144A36CA-FE37-4431-A6F1-769FCD8EA988}" destId="{B724E51A-24EF-4B46-9E1A-0BC8771AB220}" srcOrd="4" destOrd="0" presId="urn:microsoft.com/office/officeart/2005/8/layout/matrix1"/>
    <dgm:cxn modelId="{93971CD3-0AC6-4691-AEEB-3D7B261F58DF}" type="presParOf" srcId="{144A36CA-FE37-4431-A6F1-769FCD8EA988}" destId="{49B6DF4A-A5A0-4700-A1CF-B5C6E0228515}" srcOrd="5" destOrd="0" presId="urn:microsoft.com/office/officeart/2005/8/layout/matrix1"/>
    <dgm:cxn modelId="{BE1EA7EB-FFBB-4D08-8A02-180C9252ACE4}" type="presParOf" srcId="{144A36CA-FE37-4431-A6F1-769FCD8EA988}" destId="{13B4DF66-BD65-4130-BC5A-08583D16662C}" srcOrd="6" destOrd="0" presId="urn:microsoft.com/office/officeart/2005/8/layout/matrix1"/>
    <dgm:cxn modelId="{D6476B85-988B-4FBC-98A0-0752889F37E7}" type="presParOf" srcId="{144A36CA-FE37-4431-A6F1-769FCD8EA988}" destId="{30A5BCD0-709C-451F-A381-7C0688034249}" srcOrd="7" destOrd="0" presId="urn:microsoft.com/office/officeart/2005/8/layout/matrix1"/>
    <dgm:cxn modelId="{8C53857D-CD98-4A9E-A287-F9A1025063C2}" type="presParOf" srcId="{DD7CE56C-607B-49B3-B245-B76BD1620605}" destId="{8605EFE4-B7F0-444A-81E2-4AA0D01162E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5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E11AFF-6E24-411D-B996-2803E61789F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DCCCC11-4455-48FE-BDCE-A521C07616A7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00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/>
            <a:t>красный</a:t>
          </a:r>
          <a:endParaRPr lang="ru-RU" dirty="0"/>
        </a:p>
      </dgm:t>
    </dgm:pt>
    <dgm:pt modelId="{25C6329C-6547-40AA-AD69-C120C90E1B5C}" type="parTrans" cxnId="{8029B826-6553-4D87-8B6C-7A81C8519445}">
      <dgm:prSet/>
      <dgm:spPr/>
      <dgm:t>
        <a:bodyPr/>
        <a:lstStyle/>
        <a:p>
          <a:endParaRPr lang="ru-RU"/>
        </a:p>
      </dgm:t>
    </dgm:pt>
    <dgm:pt modelId="{7D3FDAA2-6F32-4316-9611-CFCBD2AFD65F}" type="sibTrans" cxnId="{8029B826-6553-4D87-8B6C-7A81C8519445}">
      <dgm:prSet/>
      <dgm:spPr/>
      <dgm:t>
        <a:bodyPr/>
        <a:lstStyle/>
        <a:p>
          <a:endParaRPr lang="ru-RU"/>
        </a:p>
      </dgm:t>
    </dgm:pt>
    <dgm:pt modelId="{426898ED-763C-471F-B0F7-3DAA06465690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005696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/>
            <a:t>синий</a:t>
          </a:r>
          <a:endParaRPr lang="ru-RU" dirty="0"/>
        </a:p>
      </dgm:t>
    </dgm:pt>
    <dgm:pt modelId="{1610967B-C4D5-451E-8D9B-3F15D9386C64}" type="parTrans" cxnId="{ABF518A3-433B-440F-A76F-DC5E36B6F7ED}">
      <dgm:prSet/>
      <dgm:spPr/>
      <dgm:t>
        <a:bodyPr/>
        <a:lstStyle/>
        <a:p>
          <a:endParaRPr lang="ru-RU"/>
        </a:p>
      </dgm:t>
    </dgm:pt>
    <dgm:pt modelId="{E3496464-829A-4A38-8424-49776B791A44}" type="sibTrans" cxnId="{ABF518A3-433B-440F-A76F-DC5E36B6F7ED}">
      <dgm:prSet/>
      <dgm:spPr/>
      <dgm:t>
        <a:bodyPr/>
        <a:lstStyle/>
        <a:p>
          <a:endParaRPr lang="ru-RU"/>
        </a:p>
      </dgm:t>
    </dgm:pt>
    <dgm:pt modelId="{9ECA622C-0664-48B7-93FF-6C66A9BDCA58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7030A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/>
            <a:t>фиолетовый</a:t>
          </a:r>
          <a:endParaRPr lang="ru-RU" dirty="0"/>
        </a:p>
      </dgm:t>
    </dgm:pt>
    <dgm:pt modelId="{2FA48D7F-10B5-43C8-8616-CB368E97F611}" type="parTrans" cxnId="{5C846967-3B55-4481-8EB2-92AB974C03FE}">
      <dgm:prSet/>
      <dgm:spPr/>
      <dgm:t>
        <a:bodyPr/>
        <a:lstStyle/>
        <a:p>
          <a:endParaRPr lang="ru-RU"/>
        </a:p>
      </dgm:t>
    </dgm:pt>
    <dgm:pt modelId="{B32067D2-83D0-446A-863A-03BDBEA578AE}" type="sibTrans" cxnId="{5C846967-3B55-4481-8EB2-92AB974C03FE}">
      <dgm:prSet/>
      <dgm:spPr/>
      <dgm:t>
        <a:bodyPr/>
        <a:lstStyle/>
        <a:p>
          <a:endParaRPr lang="ru-RU"/>
        </a:p>
      </dgm:t>
    </dgm:pt>
    <dgm:pt modelId="{16178480-92B0-49FA-A811-17294E18DD0C}" type="pres">
      <dgm:prSet presAssocID="{7CE11AFF-6E24-411D-B996-2803E61789F6}" presName="CompostProcess" presStyleCnt="0">
        <dgm:presLayoutVars>
          <dgm:dir/>
          <dgm:resizeHandles val="exact"/>
        </dgm:presLayoutVars>
      </dgm:prSet>
      <dgm:spPr/>
    </dgm:pt>
    <dgm:pt modelId="{E3DE4686-9109-4CBF-9D76-0A86BD22F4D9}" type="pres">
      <dgm:prSet presAssocID="{7CE11AFF-6E24-411D-B996-2803E61789F6}" presName="arrow" presStyleLbl="bgShp" presStyleIdx="0" presStyleCnt="1"/>
      <dgm:spPr/>
    </dgm:pt>
    <dgm:pt modelId="{C7E30EF9-C699-4B42-B386-FABF5E3FD36C}" type="pres">
      <dgm:prSet presAssocID="{7CE11AFF-6E24-411D-B996-2803E61789F6}" presName="linearProcess" presStyleCnt="0"/>
      <dgm:spPr/>
    </dgm:pt>
    <dgm:pt modelId="{88EB4FAA-49A8-471C-A93A-6D2E994D9270}" type="pres">
      <dgm:prSet presAssocID="{CDCCCC11-4455-48FE-BDCE-A521C07616A7}" presName="textNode" presStyleLbl="node1" presStyleIdx="0" presStyleCnt="3" custScaleY="136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2C229-C0A0-4378-9744-6F37A4E8E3FF}" type="pres">
      <dgm:prSet presAssocID="{7D3FDAA2-6F32-4316-9611-CFCBD2AFD65F}" presName="sibTrans" presStyleCnt="0"/>
      <dgm:spPr/>
    </dgm:pt>
    <dgm:pt modelId="{35739CCC-55A7-4D06-B228-4C314A28BDB8}" type="pres">
      <dgm:prSet presAssocID="{426898ED-763C-471F-B0F7-3DAA06465690}" presName="textNode" presStyleLbl="node1" presStyleIdx="1" presStyleCnt="3" custScaleY="136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044DC-0371-46A2-87AF-150CDD3F12D3}" type="pres">
      <dgm:prSet presAssocID="{E3496464-829A-4A38-8424-49776B791A44}" presName="sibTrans" presStyleCnt="0"/>
      <dgm:spPr/>
    </dgm:pt>
    <dgm:pt modelId="{09C8CDF7-A5C4-4E72-9ABD-9B314FCBCFDD}" type="pres">
      <dgm:prSet presAssocID="{9ECA622C-0664-48B7-93FF-6C66A9BDCA58}" presName="textNode" presStyleLbl="node1" presStyleIdx="2" presStyleCnt="3" custScaleY="136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1678E9-03CA-4CD9-96E5-C3728FB999D2}" type="presOf" srcId="{CDCCCC11-4455-48FE-BDCE-A521C07616A7}" destId="{88EB4FAA-49A8-471C-A93A-6D2E994D9270}" srcOrd="0" destOrd="0" presId="urn:microsoft.com/office/officeart/2005/8/layout/hProcess9"/>
    <dgm:cxn modelId="{4E9B69D3-BE3F-4552-A5A9-09C8CA385845}" type="presOf" srcId="{9ECA622C-0664-48B7-93FF-6C66A9BDCA58}" destId="{09C8CDF7-A5C4-4E72-9ABD-9B314FCBCFDD}" srcOrd="0" destOrd="0" presId="urn:microsoft.com/office/officeart/2005/8/layout/hProcess9"/>
    <dgm:cxn modelId="{A22F07A3-F2F0-4AC0-B369-8C123BE78DA8}" type="presOf" srcId="{426898ED-763C-471F-B0F7-3DAA06465690}" destId="{35739CCC-55A7-4D06-B228-4C314A28BDB8}" srcOrd="0" destOrd="0" presId="urn:microsoft.com/office/officeart/2005/8/layout/hProcess9"/>
    <dgm:cxn modelId="{D8286074-6661-4B95-842B-7FC0704F20FA}" type="presOf" srcId="{7CE11AFF-6E24-411D-B996-2803E61789F6}" destId="{16178480-92B0-49FA-A811-17294E18DD0C}" srcOrd="0" destOrd="0" presId="urn:microsoft.com/office/officeart/2005/8/layout/hProcess9"/>
    <dgm:cxn modelId="{ABF518A3-433B-440F-A76F-DC5E36B6F7ED}" srcId="{7CE11AFF-6E24-411D-B996-2803E61789F6}" destId="{426898ED-763C-471F-B0F7-3DAA06465690}" srcOrd="1" destOrd="0" parTransId="{1610967B-C4D5-451E-8D9B-3F15D9386C64}" sibTransId="{E3496464-829A-4A38-8424-49776B791A44}"/>
    <dgm:cxn modelId="{5C846967-3B55-4481-8EB2-92AB974C03FE}" srcId="{7CE11AFF-6E24-411D-B996-2803E61789F6}" destId="{9ECA622C-0664-48B7-93FF-6C66A9BDCA58}" srcOrd="2" destOrd="0" parTransId="{2FA48D7F-10B5-43C8-8616-CB368E97F611}" sibTransId="{B32067D2-83D0-446A-863A-03BDBEA578AE}"/>
    <dgm:cxn modelId="{8029B826-6553-4D87-8B6C-7A81C8519445}" srcId="{7CE11AFF-6E24-411D-B996-2803E61789F6}" destId="{CDCCCC11-4455-48FE-BDCE-A521C07616A7}" srcOrd="0" destOrd="0" parTransId="{25C6329C-6547-40AA-AD69-C120C90E1B5C}" sibTransId="{7D3FDAA2-6F32-4316-9611-CFCBD2AFD65F}"/>
    <dgm:cxn modelId="{94747B29-FFD1-47AB-B3CE-E0733FAE49D4}" type="presParOf" srcId="{16178480-92B0-49FA-A811-17294E18DD0C}" destId="{E3DE4686-9109-4CBF-9D76-0A86BD22F4D9}" srcOrd="0" destOrd="0" presId="urn:microsoft.com/office/officeart/2005/8/layout/hProcess9"/>
    <dgm:cxn modelId="{640C54CD-C4D1-441B-B17E-AA03DAE1A3EE}" type="presParOf" srcId="{16178480-92B0-49FA-A811-17294E18DD0C}" destId="{C7E30EF9-C699-4B42-B386-FABF5E3FD36C}" srcOrd="1" destOrd="0" presId="urn:microsoft.com/office/officeart/2005/8/layout/hProcess9"/>
    <dgm:cxn modelId="{96C32605-F7FA-4252-BAFF-62D2B7A60986}" type="presParOf" srcId="{C7E30EF9-C699-4B42-B386-FABF5E3FD36C}" destId="{88EB4FAA-49A8-471C-A93A-6D2E994D9270}" srcOrd="0" destOrd="0" presId="urn:microsoft.com/office/officeart/2005/8/layout/hProcess9"/>
    <dgm:cxn modelId="{376BBE5A-78EF-4EC8-A928-C2286D0A272D}" type="presParOf" srcId="{C7E30EF9-C699-4B42-B386-FABF5E3FD36C}" destId="{5FB2C229-C0A0-4378-9744-6F37A4E8E3FF}" srcOrd="1" destOrd="0" presId="urn:microsoft.com/office/officeart/2005/8/layout/hProcess9"/>
    <dgm:cxn modelId="{235C90C8-1729-4EBE-8050-E979764E7F41}" type="presParOf" srcId="{C7E30EF9-C699-4B42-B386-FABF5E3FD36C}" destId="{35739CCC-55A7-4D06-B228-4C314A28BDB8}" srcOrd="2" destOrd="0" presId="urn:microsoft.com/office/officeart/2005/8/layout/hProcess9"/>
    <dgm:cxn modelId="{CA20A81C-A894-4BEC-BB61-02C41191545C}" type="presParOf" srcId="{C7E30EF9-C699-4B42-B386-FABF5E3FD36C}" destId="{625044DC-0371-46A2-87AF-150CDD3F12D3}" srcOrd="3" destOrd="0" presId="urn:microsoft.com/office/officeart/2005/8/layout/hProcess9"/>
    <dgm:cxn modelId="{1E3D950D-295A-4009-81A2-84146DCA3438}" type="presParOf" srcId="{C7E30EF9-C699-4B42-B386-FABF5E3FD36C}" destId="{09C8CDF7-A5C4-4E72-9ABD-9B314FCBCFD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AF3970-D776-42E8-BDAE-5942E22EBE2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9369BAC-F7AB-43B1-BF12-B991FBC40A41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005696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/>
            <a:t>синий</a:t>
          </a:r>
          <a:endParaRPr lang="ru-RU" dirty="0"/>
        </a:p>
      </dgm:t>
    </dgm:pt>
    <dgm:pt modelId="{40B51310-598C-4CC1-800F-F5CA22F1CD0A}" type="parTrans" cxnId="{6D4B1FE8-F562-4ED0-BF94-1B785875F05F}">
      <dgm:prSet/>
      <dgm:spPr/>
      <dgm:t>
        <a:bodyPr/>
        <a:lstStyle/>
        <a:p>
          <a:endParaRPr lang="ru-RU"/>
        </a:p>
      </dgm:t>
    </dgm:pt>
    <dgm:pt modelId="{A3D996B2-2483-45EB-9940-AF9026B4BF64}" type="sibTrans" cxnId="{6D4B1FE8-F562-4ED0-BF94-1B785875F05F}">
      <dgm:prSet/>
      <dgm:spPr/>
      <dgm:t>
        <a:bodyPr/>
        <a:lstStyle/>
        <a:p>
          <a:endParaRPr lang="ru-RU"/>
        </a:p>
      </dgm:t>
    </dgm:pt>
    <dgm:pt modelId="{A384FCAD-8C9D-409B-BF38-DAB9A1C9DFC5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/>
            <a:t>жёлтый</a:t>
          </a:r>
          <a:endParaRPr lang="ru-RU" dirty="0"/>
        </a:p>
      </dgm:t>
    </dgm:pt>
    <dgm:pt modelId="{7753E087-FFDE-456E-A54E-6E6A0CDB2582}" type="parTrans" cxnId="{805BFCDC-3BF5-4967-9A82-88BEF32A33C5}">
      <dgm:prSet/>
      <dgm:spPr/>
      <dgm:t>
        <a:bodyPr/>
        <a:lstStyle/>
        <a:p>
          <a:endParaRPr lang="ru-RU"/>
        </a:p>
      </dgm:t>
    </dgm:pt>
    <dgm:pt modelId="{06B4DAF5-84D3-47D7-AFED-08A237D432C4}" type="sibTrans" cxnId="{805BFCDC-3BF5-4967-9A82-88BEF32A33C5}">
      <dgm:prSet/>
      <dgm:spPr/>
      <dgm:t>
        <a:bodyPr/>
        <a:lstStyle/>
        <a:p>
          <a:endParaRPr lang="ru-RU"/>
        </a:p>
      </dgm:t>
    </dgm:pt>
    <dgm:pt modelId="{8AB8E509-79E1-46CE-93C7-0208D56D9A89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00B05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/>
            <a:t>зелёный</a:t>
          </a:r>
          <a:endParaRPr lang="ru-RU" dirty="0"/>
        </a:p>
      </dgm:t>
    </dgm:pt>
    <dgm:pt modelId="{BD6E0C00-A2E4-47E5-8680-D311ABF1F234}" type="parTrans" cxnId="{C8D34673-BAD0-476D-9997-F90722F4A4EA}">
      <dgm:prSet/>
      <dgm:spPr/>
      <dgm:t>
        <a:bodyPr/>
        <a:lstStyle/>
        <a:p>
          <a:endParaRPr lang="ru-RU"/>
        </a:p>
      </dgm:t>
    </dgm:pt>
    <dgm:pt modelId="{889F346C-BEDC-42F7-B2D9-580EBA075C2A}" type="sibTrans" cxnId="{C8D34673-BAD0-476D-9997-F90722F4A4EA}">
      <dgm:prSet/>
      <dgm:spPr/>
      <dgm:t>
        <a:bodyPr/>
        <a:lstStyle/>
        <a:p>
          <a:endParaRPr lang="ru-RU"/>
        </a:p>
      </dgm:t>
    </dgm:pt>
    <dgm:pt modelId="{3A6FA4D6-5008-49E5-AA3F-202BCEDF6304}" type="pres">
      <dgm:prSet presAssocID="{79AF3970-D776-42E8-BDAE-5942E22EBE26}" presName="CompostProcess" presStyleCnt="0">
        <dgm:presLayoutVars>
          <dgm:dir/>
          <dgm:resizeHandles val="exact"/>
        </dgm:presLayoutVars>
      </dgm:prSet>
      <dgm:spPr/>
    </dgm:pt>
    <dgm:pt modelId="{9E3C6AA1-EEA6-4CA2-AB05-6AD1A286061D}" type="pres">
      <dgm:prSet presAssocID="{79AF3970-D776-42E8-BDAE-5942E22EBE26}" presName="arrow" presStyleLbl="bgShp" presStyleIdx="0" presStyleCnt="1"/>
      <dgm:spPr/>
    </dgm:pt>
    <dgm:pt modelId="{47ADABF1-B040-4A9A-931E-F8FC0478F2E8}" type="pres">
      <dgm:prSet presAssocID="{79AF3970-D776-42E8-BDAE-5942E22EBE26}" presName="linearProcess" presStyleCnt="0"/>
      <dgm:spPr/>
    </dgm:pt>
    <dgm:pt modelId="{AA340E87-484E-4498-BE81-F453717B2C4C}" type="pres">
      <dgm:prSet presAssocID="{F9369BAC-F7AB-43B1-BF12-B991FBC40A41}" presName="textNode" presStyleLbl="node1" presStyleIdx="0" presStyleCnt="3" custScaleY="119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94901-E9F2-49C7-8A12-D8FC77066340}" type="pres">
      <dgm:prSet presAssocID="{A3D996B2-2483-45EB-9940-AF9026B4BF64}" presName="sibTrans" presStyleCnt="0"/>
      <dgm:spPr/>
    </dgm:pt>
    <dgm:pt modelId="{910C4DFC-19C3-4FCE-9171-4F07B052AA45}" type="pres">
      <dgm:prSet presAssocID="{A384FCAD-8C9D-409B-BF38-DAB9A1C9DFC5}" presName="textNode" presStyleLbl="node1" presStyleIdx="1" presStyleCnt="3" custScaleY="119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CB70A-E4AF-4E6F-AE9B-18ED7E08345A}" type="pres">
      <dgm:prSet presAssocID="{06B4DAF5-84D3-47D7-AFED-08A237D432C4}" presName="sibTrans" presStyleCnt="0"/>
      <dgm:spPr/>
    </dgm:pt>
    <dgm:pt modelId="{4E27DE8A-EC98-4250-8929-464909B4FC0E}" type="pres">
      <dgm:prSet presAssocID="{8AB8E509-79E1-46CE-93C7-0208D56D9A89}" presName="textNode" presStyleLbl="node1" presStyleIdx="2" presStyleCnt="3" custScaleY="119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5BFCDC-3BF5-4967-9A82-88BEF32A33C5}" srcId="{79AF3970-D776-42E8-BDAE-5942E22EBE26}" destId="{A384FCAD-8C9D-409B-BF38-DAB9A1C9DFC5}" srcOrd="1" destOrd="0" parTransId="{7753E087-FFDE-456E-A54E-6E6A0CDB2582}" sibTransId="{06B4DAF5-84D3-47D7-AFED-08A237D432C4}"/>
    <dgm:cxn modelId="{6D4B1FE8-F562-4ED0-BF94-1B785875F05F}" srcId="{79AF3970-D776-42E8-BDAE-5942E22EBE26}" destId="{F9369BAC-F7AB-43B1-BF12-B991FBC40A41}" srcOrd="0" destOrd="0" parTransId="{40B51310-598C-4CC1-800F-F5CA22F1CD0A}" sibTransId="{A3D996B2-2483-45EB-9940-AF9026B4BF64}"/>
    <dgm:cxn modelId="{C8D34673-BAD0-476D-9997-F90722F4A4EA}" srcId="{79AF3970-D776-42E8-BDAE-5942E22EBE26}" destId="{8AB8E509-79E1-46CE-93C7-0208D56D9A89}" srcOrd="2" destOrd="0" parTransId="{BD6E0C00-A2E4-47E5-8680-D311ABF1F234}" sibTransId="{889F346C-BEDC-42F7-B2D9-580EBA075C2A}"/>
    <dgm:cxn modelId="{B1376AEE-D15A-4A70-8DFE-861FB487F870}" type="presOf" srcId="{A384FCAD-8C9D-409B-BF38-DAB9A1C9DFC5}" destId="{910C4DFC-19C3-4FCE-9171-4F07B052AA45}" srcOrd="0" destOrd="0" presId="urn:microsoft.com/office/officeart/2005/8/layout/hProcess9"/>
    <dgm:cxn modelId="{05372912-6497-4A4C-A454-A6BA917AC0D0}" type="presOf" srcId="{F9369BAC-F7AB-43B1-BF12-B991FBC40A41}" destId="{AA340E87-484E-4498-BE81-F453717B2C4C}" srcOrd="0" destOrd="0" presId="urn:microsoft.com/office/officeart/2005/8/layout/hProcess9"/>
    <dgm:cxn modelId="{5C22E5C4-F492-4424-993D-C69F9FE23D0D}" type="presOf" srcId="{79AF3970-D776-42E8-BDAE-5942E22EBE26}" destId="{3A6FA4D6-5008-49E5-AA3F-202BCEDF6304}" srcOrd="0" destOrd="0" presId="urn:microsoft.com/office/officeart/2005/8/layout/hProcess9"/>
    <dgm:cxn modelId="{6D3A8E0D-6521-43EF-9FB5-C7EB41777588}" type="presOf" srcId="{8AB8E509-79E1-46CE-93C7-0208D56D9A89}" destId="{4E27DE8A-EC98-4250-8929-464909B4FC0E}" srcOrd="0" destOrd="0" presId="urn:microsoft.com/office/officeart/2005/8/layout/hProcess9"/>
    <dgm:cxn modelId="{96F09804-2EEB-45FA-8592-5F5DC28A285B}" type="presParOf" srcId="{3A6FA4D6-5008-49E5-AA3F-202BCEDF6304}" destId="{9E3C6AA1-EEA6-4CA2-AB05-6AD1A286061D}" srcOrd="0" destOrd="0" presId="urn:microsoft.com/office/officeart/2005/8/layout/hProcess9"/>
    <dgm:cxn modelId="{0B8C37C2-F4B0-4320-A99F-F9263EB1743B}" type="presParOf" srcId="{3A6FA4D6-5008-49E5-AA3F-202BCEDF6304}" destId="{47ADABF1-B040-4A9A-931E-F8FC0478F2E8}" srcOrd="1" destOrd="0" presId="urn:microsoft.com/office/officeart/2005/8/layout/hProcess9"/>
    <dgm:cxn modelId="{FD42DE23-4DB3-41D2-8D5C-060EC03A35CC}" type="presParOf" srcId="{47ADABF1-B040-4A9A-931E-F8FC0478F2E8}" destId="{AA340E87-484E-4498-BE81-F453717B2C4C}" srcOrd="0" destOrd="0" presId="urn:microsoft.com/office/officeart/2005/8/layout/hProcess9"/>
    <dgm:cxn modelId="{83E9B325-7932-4430-B15E-15B1A8C6D364}" type="presParOf" srcId="{47ADABF1-B040-4A9A-931E-F8FC0478F2E8}" destId="{0FF94901-E9F2-49C7-8A12-D8FC77066340}" srcOrd="1" destOrd="0" presId="urn:microsoft.com/office/officeart/2005/8/layout/hProcess9"/>
    <dgm:cxn modelId="{BC80E175-1F9C-49DC-B800-8B3934E777A1}" type="presParOf" srcId="{47ADABF1-B040-4A9A-931E-F8FC0478F2E8}" destId="{910C4DFC-19C3-4FCE-9171-4F07B052AA45}" srcOrd="2" destOrd="0" presId="urn:microsoft.com/office/officeart/2005/8/layout/hProcess9"/>
    <dgm:cxn modelId="{529265E7-0541-49B0-976A-8A9075C39F65}" type="presParOf" srcId="{47ADABF1-B040-4A9A-931E-F8FC0478F2E8}" destId="{8D2CB70A-E4AF-4E6F-AE9B-18ED7E08345A}" srcOrd="3" destOrd="0" presId="urn:microsoft.com/office/officeart/2005/8/layout/hProcess9"/>
    <dgm:cxn modelId="{5E0EDF8F-294D-4775-9B2F-E9062F5A0E63}" type="presParOf" srcId="{47ADABF1-B040-4A9A-931E-F8FC0478F2E8}" destId="{4E27DE8A-EC98-4250-8929-464909B4FC0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E524C4-EEED-43AC-9B93-90916A8E842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7347AA1-81B5-46AE-B069-DAC9C15E476C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b="1" dirty="0" smtClean="0"/>
            <a:t>БЕЛЫЙ</a:t>
          </a:r>
          <a:endParaRPr lang="ru-RU" b="1" dirty="0"/>
        </a:p>
      </dgm:t>
    </dgm:pt>
    <dgm:pt modelId="{8998C039-BB7F-4EFB-96AC-D34ACCDDC2C6}" type="parTrans" cxnId="{62A8A02D-D9D8-474A-9EE4-D69CE664CB6F}">
      <dgm:prSet/>
      <dgm:spPr/>
      <dgm:t>
        <a:bodyPr/>
        <a:lstStyle/>
        <a:p>
          <a:endParaRPr lang="ru-RU"/>
        </a:p>
      </dgm:t>
    </dgm:pt>
    <dgm:pt modelId="{4EF381E5-7491-4093-83A8-F65BBAB5061F}" type="sibTrans" cxnId="{62A8A02D-D9D8-474A-9EE4-D69CE664CB6F}">
      <dgm:prSet/>
      <dgm:spPr/>
      <dgm:t>
        <a:bodyPr/>
        <a:lstStyle/>
        <a:p>
          <a:endParaRPr lang="ru-RU"/>
        </a:p>
      </dgm:t>
    </dgm:pt>
    <dgm:pt modelId="{42CF6182-D986-4781-A3A6-55250F2FFDCD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ru-RU" dirty="0" smtClean="0"/>
            <a:t>КРАСНЫЙ</a:t>
          </a:r>
          <a:endParaRPr lang="ru-RU" dirty="0"/>
        </a:p>
      </dgm:t>
    </dgm:pt>
    <dgm:pt modelId="{C59DA6DE-35B0-49E4-93A0-76D35DDE43B2}" type="parTrans" cxnId="{17C51057-4795-41A7-A392-B7AB1D211D31}">
      <dgm:prSet/>
      <dgm:spPr/>
      <dgm:t>
        <a:bodyPr/>
        <a:lstStyle/>
        <a:p>
          <a:endParaRPr lang="ru-RU"/>
        </a:p>
      </dgm:t>
    </dgm:pt>
    <dgm:pt modelId="{70524E8D-348F-4D83-81AA-6A8237A48439}" type="sibTrans" cxnId="{17C51057-4795-41A7-A392-B7AB1D211D31}">
      <dgm:prSet/>
      <dgm:spPr/>
      <dgm:t>
        <a:bodyPr/>
        <a:lstStyle/>
        <a:p>
          <a:endParaRPr lang="ru-RU"/>
        </a:p>
      </dgm:t>
    </dgm:pt>
    <dgm:pt modelId="{2D7C0F21-4AEC-4247-9A81-0718B0D5DC07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7C80"/>
        </a:solidFill>
      </dgm:spPr>
      <dgm:t>
        <a:bodyPr/>
        <a:lstStyle/>
        <a:p>
          <a:r>
            <a:rPr lang="ru-RU" b="1" i="1" dirty="0" smtClean="0"/>
            <a:t>РОЗОВЫЙ</a:t>
          </a:r>
          <a:endParaRPr lang="ru-RU" b="1" i="1" dirty="0"/>
        </a:p>
      </dgm:t>
    </dgm:pt>
    <dgm:pt modelId="{353745BA-480D-49C1-AF10-826AFAF367CC}" type="parTrans" cxnId="{966ED1C2-BE20-4729-9444-E3458B0F3F15}">
      <dgm:prSet/>
      <dgm:spPr/>
      <dgm:t>
        <a:bodyPr/>
        <a:lstStyle/>
        <a:p>
          <a:endParaRPr lang="ru-RU"/>
        </a:p>
      </dgm:t>
    </dgm:pt>
    <dgm:pt modelId="{20AB0D04-EA04-45F1-8499-7A6E3EA41B07}" type="sibTrans" cxnId="{966ED1C2-BE20-4729-9444-E3458B0F3F15}">
      <dgm:prSet/>
      <dgm:spPr/>
      <dgm:t>
        <a:bodyPr/>
        <a:lstStyle/>
        <a:p>
          <a:endParaRPr lang="ru-RU"/>
        </a:p>
      </dgm:t>
    </dgm:pt>
    <dgm:pt modelId="{2C049FD3-8E0E-4925-BB3F-F6C6164B95E1}" type="pres">
      <dgm:prSet presAssocID="{19E524C4-EEED-43AC-9B93-90916A8E842C}" presName="CompostProcess" presStyleCnt="0">
        <dgm:presLayoutVars>
          <dgm:dir/>
          <dgm:resizeHandles val="exact"/>
        </dgm:presLayoutVars>
      </dgm:prSet>
      <dgm:spPr/>
    </dgm:pt>
    <dgm:pt modelId="{369FAE54-F9E8-4FA4-AA6D-2DEC9F64ED87}" type="pres">
      <dgm:prSet presAssocID="{19E524C4-EEED-43AC-9B93-90916A8E842C}" presName="arrow" presStyleLbl="bgShp" presStyleIdx="0" presStyleCnt="1"/>
      <dgm:spPr/>
    </dgm:pt>
    <dgm:pt modelId="{C8D0E9C1-9554-4B11-A11C-B4C58C6D62AA}" type="pres">
      <dgm:prSet presAssocID="{19E524C4-EEED-43AC-9B93-90916A8E842C}" presName="linearProcess" presStyleCnt="0"/>
      <dgm:spPr/>
    </dgm:pt>
    <dgm:pt modelId="{B13C302D-66D9-4686-9267-4572EA28CF44}" type="pres">
      <dgm:prSet presAssocID="{17347AA1-81B5-46AE-B069-DAC9C15E476C}" presName="textNode" presStyleLbl="node1" presStyleIdx="0" presStyleCnt="3" custScaleY="242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1203C-3D00-44C6-94FF-1B07F153D906}" type="pres">
      <dgm:prSet presAssocID="{4EF381E5-7491-4093-83A8-F65BBAB5061F}" presName="sibTrans" presStyleCnt="0"/>
      <dgm:spPr/>
    </dgm:pt>
    <dgm:pt modelId="{478F22B0-ABCB-447D-B9CC-96AD431D5FBD}" type="pres">
      <dgm:prSet presAssocID="{42CF6182-D986-4781-A3A6-55250F2FFDCD}" presName="textNode" presStyleLbl="node1" presStyleIdx="1" presStyleCnt="3" custScaleY="109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46BEB-F965-4F75-A7AE-C13454CF099F}" type="pres">
      <dgm:prSet presAssocID="{70524E8D-348F-4D83-81AA-6A8237A48439}" presName="sibTrans" presStyleCnt="0"/>
      <dgm:spPr/>
    </dgm:pt>
    <dgm:pt modelId="{9585213B-FD88-481E-AD89-DC07A22C49EF}" type="pres">
      <dgm:prSet presAssocID="{2D7C0F21-4AEC-4247-9A81-0718B0D5DC07}" presName="textNode" presStyleLbl="node1" presStyleIdx="2" presStyleCnt="3" custScaleY="198561" custLinFactNeighborX="24048" custLinFactNeighborY="-7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790075-6C49-4E95-B6F5-4D4792549025}" type="presOf" srcId="{17347AA1-81B5-46AE-B069-DAC9C15E476C}" destId="{B13C302D-66D9-4686-9267-4572EA28CF44}" srcOrd="0" destOrd="0" presId="urn:microsoft.com/office/officeart/2005/8/layout/hProcess9"/>
    <dgm:cxn modelId="{7C7CD805-4E8C-427C-B399-549E0F3DA565}" type="presOf" srcId="{42CF6182-D986-4781-A3A6-55250F2FFDCD}" destId="{478F22B0-ABCB-447D-B9CC-96AD431D5FBD}" srcOrd="0" destOrd="0" presId="urn:microsoft.com/office/officeart/2005/8/layout/hProcess9"/>
    <dgm:cxn modelId="{A8098480-38FC-4F2D-B8D5-AF4DA4E988CE}" type="presOf" srcId="{2D7C0F21-4AEC-4247-9A81-0718B0D5DC07}" destId="{9585213B-FD88-481E-AD89-DC07A22C49EF}" srcOrd="0" destOrd="0" presId="urn:microsoft.com/office/officeart/2005/8/layout/hProcess9"/>
    <dgm:cxn modelId="{62A8A02D-D9D8-474A-9EE4-D69CE664CB6F}" srcId="{19E524C4-EEED-43AC-9B93-90916A8E842C}" destId="{17347AA1-81B5-46AE-B069-DAC9C15E476C}" srcOrd="0" destOrd="0" parTransId="{8998C039-BB7F-4EFB-96AC-D34ACCDDC2C6}" sibTransId="{4EF381E5-7491-4093-83A8-F65BBAB5061F}"/>
    <dgm:cxn modelId="{966ED1C2-BE20-4729-9444-E3458B0F3F15}" srcId="{19E524C4-EEED-43AC-9B93-90916A8E842C}" destId="{2D7C0F21-4AEC-4247-9A81-0718B0D5DC07}" srcOrd="2" destOrd="0" parTransId="{353745BA-480D-49C1-AF10-826AFAF367CC}" sibTransId="{20AB0D04-EA04-45F1-8499-7A6E3EA41B07}"/>
    <dgm:cxn modelId="{B3F2D6A5-AAD3-4473-914D-CEB4CE86DAF7}" type="presOf" srcId="{19E524C4-EEED-43AC-9B93-90916A8E842C}" destId="{2C049FD3-8E0E-4925-BB3F-F6C6164B95E1}" srcOrd="0" destOrd="0" presId="urn:microsoft.com/office/officeart/2005/8/layout/hProcess9"/>
    <dgm:cxn modelId="{17C51057-4795-41A7-A392-B7AB1D211D31}" srcId="{19E524C4-EEED-43AC-9B93-90916A8E842C}" destId="{42CF6182-D986-4781-A3A6-55250F2FFDCD}" srcOrd="1" destOrd="0" parTransId="{C59DA6DE-35B0-49E4-93A0-76D35DDE43B2}" sibTransId="{70524E8D-348F-4D83-81AA-6A8237A48439}"/>
    <dgm:cxn modelId="{87583D9E-74FF-46E2-AD66-1E0590437D80}" type="presParOf" srcId="{2C049FD3-8E0E-4925-BB3F-F6C6164B95E1}" destId="{369FAE54-F9E8-4FA4-AA6D-2DEC9F64ED87}" srcOrd="0" destOrd="0" presId="urn:microsoft.com/office/officeart/2005/8/layout/hProcess9"/>
    <dgm:cxn modelId="{0B4BF5B3-4560-439D-A64E-8E18807B6674}" type="presParOf" srcId="{2C049FD3-8E0E-4925-BB3F-F6C6164B95E1}" destId="{C8D0E9C1-9554-4B11-A11C-B4C58C6D62AA}" srcOrd="1" destOrd="0" presId="urn:microsoft.com/office/officeart/2005/8/layout/hProcess9"/>
    <dgm:cxn modelId="{F67D1CC4-2DE2-46EF-9016-D2DA2CA8D7C5}" type="presParOf" srcId="{C8D0E9C1-9554-4B11-A11C-B4C58C6D62AA}" destId="{B13C302D-66D9-4686-9267-4572EA28CF44}" srcOrd="0" destOrd="0" presId="urn:microsoft.com/office/officeart/2005/8/layout/hProcess9"/>
    <dgm:cxn modelId="{04D3B4E7-3E94-4BE3-9C09-9E9FFF985A9E}" type="presParOf" srcId="{C8D0E9C1-9554-4B11-A11C-B4C58C6D62AA}" destId="{A0B1203C-3D00-44C6-94FF-1B07F153D906}" srcOrd="1" destOrd="0" presId="urn:microsoft.com/office/officeart/2005/8/layout/hProcess9"/>
    <dgm:cxn modelId="{DA5F0775-E101-4F2C-BA87-75F11DA5F506}" type="presParOf" srcId="{C8D0E9C1-9554-4B11-A11C-B4C58C6D62AA}" destId="{478F22B0-ABCB-447D-B9CC-96AD431D5FBD}" srcOrd="2" destOrd="0" presId="urn:microsoft.com/office/officeart/2005/8/layout/hProcess9"/>
    <dgm:cxn modelId="{A797A1C1-BE4F-4E95-8433-C9CDA4A443F0}" type="presParOf" srcId="{C8D0E9C1-9554-4B11-A11C-B4C58C6D62AA}" destId="{AC046BEB-F965-4F75-A7AE-C13454CF099F}" srcOrd="3" destOrd="0" presId="urn:microsoft.com/office/officeart/2005/8/layout/hProcess9"/>
    <dgm:cxn modelId="{6FC646B7-318A-4524-AA6B-FE89CA226A06}" type="presParOf" srcId="{C8D0E9C1-9554-4B11-A11C-B4C58C6D62AA}" destId="{9585213B-FD88-481E-AD89-DC07A22C49E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79645F-E4C1-457D-A83E-18B716792FD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05A3452-971F-4A7F-998D-BB98D7F5219D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b="1" dirty="0" smtClean="0"/>
            <a:t>БЕЛЫЙ</a:t>
          </a:r>
          <a:endParaRPr lang="ru-RU" b="1" dirty="0"/>
        </a:p>
      </dgm:t>
    </dgm:pt>
    <dgm:pt modelId="{A100FDC7-FCC9-49BD-A62B-CFEA9B189E07}" type="parTrans" cxnId="{1200F416-0ADA-4487-8A00-6D7E047901C3}">
      <dgm:prSet/>
      <dgm:spPr/>
      <dgm:t>
        <a:bodyPr/>
        <a:lstStyle/>
        <a:p>
          <a:endParaRPr lang="ru-RU"/>
        </a:p>
      </dgm:t>
    </dgm:pt>
    <dgm:pt modelId="{DFF8B9D2-A6A7-4625-9D9F-D12C39407EF9}" type="sibTrans" cxnId="{1200F416-0ADA-4487-8A00-6D7E047901C3}">
      <dgm:prSet/>
      <dgm:spPr/>
      <dgm:t>
        <a:bodyPr/>
        <a:lstStyle/>
        <a:p>
          <a:endParaRPr lang="ru-RU"/>
        </a:p>
      </dgm:t>
    </dgm:pt>
    <dgm:pt modelId="{3F17D377-9071-49BE-9C9B-83562DB0F4DC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005696"/>
        </a:solidFill>
      </dgm:spPr>
      <dgm:t>
        <a:bodyPr/>
        <a:lstStyle/>
        <a:p>
          <a:r>
            <a:rPr lang="ru-RU" dirty="0" smtClean="0"/>
            <a:t>СИНИЙ</a:t>
          </a:r>
          <a:endParaRPr lang="ru-RU" dirty="0"/>
        </a:p>
      </dgm:t>
    </dgm:pt>
    <dgm:pt modelId="{6D9F35F1-380F-4367-BD61-3E6CBAF8BD66}" type="parTrans" cxnId="{2A4E50EE-2843-4553-B9F3-001AA16C2B85}">
      <dgm:prSet/>
      <dgm:spPr/>
      <dgm:t>
        <a:bodyPr/>
        <a:lstStyle/>
        <a:p>
          <a:endParaRPr lang="ru-RU"/>
        </a:p>
      </dgm:t>
    </dgm:pt>
    <dgm:pt modelId="{B2335ABA-774B-4BE8-8DAC-8A46F45172C3}" type="sibTrans" cxnId="{2A4E50EE-2843-4553-B9F3-001AA16C2B85}">
      <dgm:prSet/>
      <dgm:spPr/>
      <dgm:t>
        <a:bodyPr/>
        <a:lstStyle/>
        <a:p>
          <a:endParaRPr lang="ru-RU"/>
        </a:p>
      </dgm:t>
    </dgm:pt>
    <dgm:pt modelId="{4E5ECC24-7537-4B17-9492-7EC7FDCE2F58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3399FF"/>
        </a:solidFill>
      </dgm:spPr>
      <dgm:t>
        <a:bodyPr/>
        <a:lstStyle/>
        <a:p>
          <a:r>
            <a:rPr lang="ru-RU" b="1" i="1" dirty="0" smtClean="0"/>
            <a:t>ГОЛУБОЙ</a:t>
          </a:r>
          <a:endParaRPr lang="ru-RU" b="1" i="1" dirty="0"/>
        </a:p>
      </dgm:t>
    </dgm:pt>
    <dgm:pt modelId="{2F8134ED-6024-43E8-9F33-78133DE5F72C}" type="parTrans" cxnId="{A74B353B-3B01-4688-B652-A64DE8392681}">
      <dgm:prSet/>
      <dgm:spPr/>
      <dgm:t>
        <a:bodyPr/>
        <a:lstStyle/>
        <a:p>
          <a:endParaRPr lang="ru-RU"/>
        </a:p>
      </dgm:t>
    </dgm:pt>
    <dgm:pt modelId="{5693462E-D6BF-498D-9682-BE5FB95F0113}" type="sibTrans" cxnId="{A74B353B-3B01-4688-B652-A64DE8392681}">
      <dgm:prSet/>
      <dgm:spPr/>
      <dgm:t>
        <a:bodyPr/>
        <a:lstStyle/>
        <a:p>
          <a:endParaRPr lang="ru-RU"/>
        </a:p>
      </dgm:t>
    </dgm:pt>
    <dgm:pt modelId="{CDE36241-E10D-4200-8BA8-3A8E3738DB69}" type="pres">
      <dgm:prSet presAssocID="{C679645F-E4C1-457D-A83E-18B716792FD1}" presName="CompostProcess" presStyleCnt="0">
        <dgm:presLayoutVars>
          <dgm:dir/>
          <dgm:resizeHandles val="exact"/>
        </dgm:presLayoutVars>
      </dgm:prSet>
      <dgm:spPr/>
    </dgm:pt>
    <dgm:pt modelId="{B066EF11-0ABC-47AE-9E35-00FED84EE16B}" type="pres">
      <dgm:prSet presAssocID="{C679645F-E4C1-457D-A83E-18B716792FD1}" presName="arrow" presStyleLbl="bgShp" presStyleIdx="0" presStyleCnt="1"/>
      <dgm:spPr/>
    </dgm:pt>
    <dgm:pt modelId="{03DE5ACE-FE51-4970-A57B-C4BAF8C8FD56}" type="pres">
      <dgm:prSet presAssocID="{C679645F-E4C1-457D-A83E-18B716792FD1}" presName="linearProcess" presStyleCnt="0"/>
      <dgm:spPr/>
    </dgm:pt>
    <dgm:pt modelId="{68D9B264-1AA8-4CC2-B5E5-9CBF99586279}" type="pres">
      <dgm:prSet presAssocID="{505A3452-971F-4A7F-998D-BB98D7F5219D}" presName="textNode" presStyleLbl="node1" presStyleIdx="0" presStyleCnt="3" custScaleY="2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6A8D3-034A-4933-996F-5216DF6F6B55}" type="pres">
      <dgm:prSet presAssocID="{DFF8B9D2-A6A7-4625-9D9F-D12C39407EF9}" presName="sibTrans" presStyleCnt="0"/>
      <dgm:spPr/>
    </dgm:pt>
    <dgm:pt modelId="{CD36DA12-783F-46D9-A71A-DFB2E104B4AB}" type="pres">
      <dgm:prSet presAssocID="{3F17D377-9071-49BE-9C9B-83562DB0F4DC}" presName="textNode" presStyleLbl="node1" presStyleIdx="1" presStyleCnt="3" custScaleY="116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92894-08FD-4351-B11B-4AA4B2E302AF}" type="pres">
      <dgm:prSet presAssocID="{B2335ABA-774B-4BE8-8DAC-8A46F45172C3}" presName="sibTrans" presStyleCnt="0"/>
      <dgm:spPr/>
    </dgm:pt>
    <dgm:pt modelId="{7425A98D-A0DD-4AE8-BEF5-CAB644D901C4}" type="pres">
      <dgm:prSet presAssocID="{4E5ECC24-7537-4B17-9492-7EC7FDCE2F58}" presName="textNode" presStyleLbl="node1" presStyleIdx="2" presStyleCnt="3" custScaleY="183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A206AF-CB5F-41E2-A856-88A69A9EC66A}" type="presOf" srcId="{C679645F-E4C1-457D-A83E-18B716792FD1}" destId="{CDE36241-E10D-4200-8BA8-3A8E3738DB69}" srcOrd="0" destOrd="0" presId="urn:microsoft.com/office/officeart/2005/8/layout/hProcess9"/>
    <dgm:cxn modelId="{46693071-2945-41D2-BBBF-41C32882E197}" type="presOf" srcId="{505A3452-971F-4A7F-998D-BB98D7F5219D}" destId="{68D9B264-1AA8-4CC2-B5E5-9CBF99586279}" srcOrd="0" destOrd="0" presId="urn:microsoft.com/office/officeart/2005/8/layout/hProcess9"/>
    <dgm:cxn modelId="{022FCC31-628F-4104-B9A2-A523583EE289}" type="presOf" srcId="{3F17D377-9071-49BE-9C9B-83562DB0F4DC}" destId="{CD36DA12-783F-46D9-A71A-DFB2E104B4AB}" srcOrd="0" destOrd="0" presId="urn:microsoft.com/office/officeart/2005/8/layout/hProcess9"/>
    <dgm:cxn modelId="{2A4E50EE-2843-4553-B9F3-001AA16C2B85}" srcId="{C679645F-E4C1-457D-A83E-18B716792FD1}" destId="{3F17D377-9071-49BE-9C9B-83562DB0F4DC}" srcOrd="1" destOrd="0" parTransId="{6D9F35F1-380F-4367-BD61-3E6CBAF8BD66}" sibTransId="{B2335ABA-774B-4BE8-8DAC-8A46F45172C3}"/>
    <dgm:cxn modelId="{D718AA59-F888-43BF-8524-C7737031F438}" type="presOf" srcId="{4E5ECC24-7537-4B17-9492-7EC7FDCE2F58}" destId="{7425A98D-A0DD-4AE8-BEF5-CAB644D901C4}" srcOrd="0" destOrd="0" presId="urn:microsoft.com/office/officeart/2005/8/layout/hProcess9"/>
    <dgm:cxn modelId="{A74B353B-3B01-4688-B652-A64DE8392681}" srcId="{C679645F-E4C1-457D-A83E-18B716792FD1}" destId="{4E5ECC24-7537-4B17-9492-7EC7FDCE2F58}" srcOrd="2" destOrd="0" parTransId="{2F8134ED-6024-43E8-9F33-78133DE5F72C}" sibTransId="{5693462E-D6BF-498D-9682-BE5FB95F0113}"/>
    <dgm:cxn modelId="{1200F416-0ADA-4487-8A00-6D7E047901C3}" srcId="{C679645F-E4C1-457D-A83E-18B716792FD1}" destId="{505A3452-971F-4A7F-998D-BB98D7F5219D}" srcOrd="0" destOrd="0" parTransId="{A100FDC7-FCC9-49BD-A62B-CFEA9B189E07}" sibTransId="{DFF8B9D2-A6A7-4625-9D9F-D12C39407EF9}"/>
    <dgm:cxn modelId="{45211863-B624-421A-89F5-6EED66B45412}" type="presParOf" srcId="{CDE36241-E10D-4200-8BA8-3A8E3738DB69}" destId="{B066EF11-0ABC-47AE-9E35-00FED84EE16B}" srcOrd="0" destOrd="0" presId="urn:microsoft.com/office/officeart/2005/8/layout/hProcess9"/>
    <dgm:cxn modelId="{043B773C-9833-4707-8353-B73F3AAEEC47}" type="presParOf" srcId="{CDE36241-E10D-4200-8BA8-3A8E3738DB69}" destId="{03DE5ACE-FE51-4970-A57B-C4BAF8C8FD56}" srcOrd="1" destOrd="0" presId="urn:microsoft.com/office/officeart/2005/8/layout/hProcess9"/>
    <dgm:cxn modelId="{711E8C2D-DF47-4442-8C58-7B4A54B5AABB}" type="presParOf" srcId="{03DE5ACE-FE51-4970-A57B-C4BAF8C8FD56}" destId="{68D9B264-1AA8-4CC2-B5E5-9CBF99586279}" srcOrd="0" destOrd="0" presId="urn:microsoft.com/office/officeart/2005/8/layout/hProcess9"/>
    <dgm:cxn modelId="{55294973-EC77-4D37-B17B-2D0E12E6B9EB}" type="presParOf" srcId="{03DE5ACE-FE51-4970-A57B-C4BAF8C8FD56}" destId="{8256A8D3-034A-4933-996F-5216DF6F6B55}" srcOrd="1" destOrd="0" presId="urn:microsoft.com/office/officeart/2005/8/layout/hProcess9"/>
    <dgm:cxn modelId="{D22D4A57-5D04-498B-BA32-DF10B91B894F}" type="presParOf" srcId="{03DE5ACE-FE51-4970-A57B-C4BAF8C8FD56}" destId="{CD36DA12-783F-46D9-A71A-DFB2E104B4AB}" srcOrd="2" destOrd="0" presId="urn:microsoft.com/office/officeart/2005/8/layout/hProcess9"/>
    <dgm:cxn modelId="{BEE2D5E2-7375-406A-8C89-45349DAE2563}" type="presParOf" srcId="{03DE5ACE-FE51-4970-A57B-C4BAF8C8FD56}" destId="{B0592894-08FD-4351-B11B-4AA4B2E302AF}" srcOrd="3" destOrd="0" presId="urn:microsoft.com/office/officeart/2005/8/layout/hProcess9"/>
    <dgm:cxn modelId="{A9F76055-E3CB-4523-9FAD-2D2B91DF8256}" type="presParOf" srcId="{03DE5ACE-FE51-4970-A57B-C4BAF8C8FD56}" destId="{7425A98D-A0DD-4AE8-BEF5-CAB644D901C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F83CFD-63EC-4326-8695-13E6A17C166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FB62B5F-9217-46D8-B471-CE0AC4E752D2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b="1" dirty="0" smtClean="0"/>
            <a:t>БЕЛЫЙ</a:t>
          </a:r>
          <a:endParaRPr lang="ru-RU" b="1" dirty="0"/>
        </a:p>
      </dgm:t>
    </dgm:pt>
    <dgm:pt modelId="{84AF0812-69A8-4EF7-BEF0-62E61917C75D}" type="parTrans" cxnId="{CD67931D-3810-460E-8E4B-DE12A2DBC9D0}">
      <dgm:prSet/>
      <dgm:spPr/>
      <dgm:t>
        <a:bodyPr/>
        <a:lstStyle/>
        <a:p>
          <a:endParaRPr lang="ru-RU"/>
        </a:p>
      </dgm:t>
    </dgm:pt>
    <dgm:pt modelId="{818A22BA-C836-4313-90B3-9A723FB1D65B}" type="sibTrans" cxnId="{CD67931D-3810-460E-8E4B-DE12A2DBC9D0}">
      <dgm:prSet/>
      <dgm:spPr/>
      <dgm:t>
        <a:bodyPr/>
        <a:lstStyle/>
        <a:p>
          <a:endParaRPr lang="ru-RU"/>
        </a:p>
      </dgm:t>
    </dgm:pt>
    <dgm:pt modelId="{FD166527-F551-43BC-B23F-C3771587F106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ru-RU" dirty="0" smtClean="0"/>
            <a:t>ЖЁЛТЫЙ</a:t>
          </a:r>
          <a:endParaRPr lang="ru-RU" dirty="0"/>
        </a:p>
      </dgm:t>
    </dgm:pt>
    <dgm:pt modelId="{84A48D37-3C56-4A1A-B12B-DB760CF7EDFB}" type="parTrans" cxnId="{2F56EC69-2E5C-43B6-9396-F850AF93B92F}">
      <dgm:prSet/>
      <dgm:spPr/>
      <dgm:t>
        <a:bodyPr/>
        <a:lstStyle/>
        <a:p>
          <a:endParaRPr lang="ru-RU"/>
        </a:p>
      </dgm:t>
    </dgm:pt>
    <dgm:pt modelId="{B63EFBC6-1264-4E16-A516-65F2FD1CF8B7}" type="sibTrans" cxnId="{2F56EC69-2E5C-43B6-9396-F850AF93B92F}">
      <dgm:prSet/>
      <dgm:spPr/>
      <dgm:t>
        <a:bodyPr/>
        <a:lstStyle/>
        <a:p>
          <a:endParaRPr lang="ru-RU"/>
        </a:p>
      </dgm:t>
    </dgm:pt>
    <dgm:pt modelId="{63B048B0-A2E3-4D36-A7ED-14279E6FE78A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b="1" i="1" dirty="0" smtClean="0"/>
            <a:t>СВЕТЛО-ЖЁЛТЫЙ</a:t>
          </a:r>
          <a:endParaRPr lang="ru-RU" b="1" i="1" dirty="0"/>
        </a:p>
      </dgm:t>
    </dgm:pt>
    <dgm:pt modelId="{496D47E8-E40D-44DE-9A7C-6CF79BC1F90A}" type="parTrans" cxnId="{D5672F52-32F5-4170-974B-789BFF9DAD0A}">
      <dgm:prSet/>
      <dgm:spPr/>
      <dgm:t>
        <a:bodyPr/>
        <a:lstStyle/>
        <a:p>
          <a:endParaRPr lang="ru-RU"/>
        </a:p>
      </dgm:t>
    </dgm:pt>
    <dgm:pt modelId="{9813DB20-BB2A-458A-A9A9-07FFE9CB5370}" type="sibTrans" cxnId="{D5672F52-32F5-4170-974B-789BFF9DAD0A}">
      <dgm:prSet/>
      <dgm:spPr/>
      <dgm:t>
        <a:bodyPr/>
        <a:lstStyle/>
        <a:p>
          <a:endParaRPr lang="ru-RU"/>
        </a:p>
      </dgm:t>
    </dgm:pt>
    <dgm:pt modelId="{59E753ED-2654-470D-9D49-9AB64DDF40EA}" type="pres">
      <dgm:prSet presAssocID="{B7F83CFD-63EC-4326-8695-13E6A17C1660}" presName="CompostProcess" presStyleCnt="0">
        <dgm:presLayoutVars>
          <dgm:dir/>
          <dgm:resizeHandles val="exact"/>
        </dgm:presLayoutVars>
      </dgm:prSet>
      <dgm:spPr/>
    </dgm:pt>
    <dgm:pt modelId="{07AD4952-F3D1-42C5-9511-33D0FFC5413C}" type="pres">
      <dgm:prSet presAssocID="{B7F83CFD-63EC-4326-8695-13E6A17C1660}" presName="arrow" presStyleLbl="bgShp" presStyleIdx="0" presStyleCnt="1"/>
      <dgm:spPr/>
    </dgm:pt>
    <dgm:pt modelId="{A2C27AC8-0F72-4BD5-A967-0661D60CF3FB}" type="pres">
      <dgm:prSet presAssocID="{B7F83CFD-63EC-4326-8695-13E6A17C1660}" presName="linearProcess" presStyleCnt="0"/>
      <dgm:spPr/>
    </dgm:pt>
    <dgm:pt modelId="{04CD310C-3349-47E1-B378-4C08EF33E2A3}" type="pres">
      <dgm:prSet presAssocID="{FFB62B5F-9217-46D8-B471-CE0AC4E752D2}" presName="textNode" presStyleLbl="node1" presStyleIdx="0" presStyleCnt="3" custScaleY="218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1C44D-8D1D-4322-B661-588569CB8F71}" type="pres">
      <dgm:prSet presAssocID="{818A22BA-C836-4313-90B3-9A723FB1D65B}" presName="sibTrans" presStyleCnt="0"/>
      <dgm:spPr/>
    </dgm:pt>
    <dgm:pt modelId="{B41A9CE4-5D44-4426-B89D-C14680AF34C4}" type="pres">
      <dgm:prSet presAssocID="{FD166527-F551-43BC-B23F-C3771587F106}" presName="textNode" presStyleLbl="node1" presStyleIdx="1" presStyleCnt="3" custScaleY="12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56AC04-6725-4C29-B5CF-B7FEB46D2406}" type="pres">
      <dgm:prSet presAssocID="{B63EFBC6-1264-4E16-A516-65F2FD1CF8B7}" presName="sibTrans" presStyleCnt="0"/>
      <dgm:spPr/>
    </dgm:pt>
    <dgm:pt modelId="{22861865-FC1B-44A4-B5A2-8B0E8C78D352}" type="pres">
      <dgm:prSet presAssocID="{63B048B0-A2E3-4D36-A7ED-14279E6FE78A}" presName="textNode" presStyleLbl="node1" presStyleIdx="2" presStyleCnt="3" custScaleY="187500" custLinFactNeighborX="989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C22388-2B4A-40D8-B131-944ABB938FFE}" type="presOf" srcId="{FFB62B5F-9217-46D8-B471-CE0AC4E752D2}" destId="{04CD310C-3349-47E1-B378-4C08EF33E2A3}" srcOrd="0" destOrd="0" presId="urn:microsoft.com/office/officeart/2005/8/layout/hProcess9"/>
    <dgm:cxn modelId="{D5672F52-32F5-4170-974B-789BFF9DAD0A}" srcId="{B7F83CFD-63EC-4326-8695-13E6A17C1660}" destId="{63B048B0-A2E3-4D36-A7ED-14279E6FE78A}" srcOrd="2" destOrd="0" parTransId="{496D47E8-E40D-44DE-9A7C-6CF79BC1F90A}" sibTransId="{9813DB20-BB2A-458A-A9A9-07FFE9CB5370}"/>
    <dgm:cxn modelId="{2F56EC69-2E5C-43B6-9396-F850AF93B92F}" srcId="{B7F83CFD-63EC-4326-8695-13E6A17C1660}" destId="{FD166527-F551-43BC-B23F-C3771587F106}" srcOrd="1" destOrd="0" parTransId="{84A48D37-3C56-4A1A-B12B-DB760CF7EDFB}" sibTransId="{B63EFBC6-1264-4E16-A516-65F2FD1CF8B7}"/>
    <dgm:cxn modelId="{CD67931D-3810-460E-8E4B-DE12A2DBC9D0}" srcId="{B7F83CFD-63EC-4326-8695-13E6A17C1660}" destId="{FFB62B5F-9217-46D8-B471-CE0AC4E752D2}" srcOrd="0" destOrd="0" parTransId="{84AF0812-69A8-4EF7-BEF0-62E61917C75D}" sibTransId="{818A22BA-C836-4313-90B3-9A723FB1D65B}"/>
    <dgm:cxn modelId="{AACEA2EA-BD19-4EF8-9A8E-F8C1BD4DE1C0}" type="presOf" srcId="{B7F83CFD-63EC-4326-8695-13E6A17C1660}" destId="{59E753ED-2654-470D-9D49-9AB64DDF40EA}" srcOrd="0" destOrd="0" presId="urn:microsoft.com/office/officeart/2005/8/layout/hProcess9"/>
    <dgm:cxn modelId="{1EDE09A6-D861-4F21-8151-AAB42B13C11C}" type="presOf" srcId="{FD166527-F551-43BC-B23F-C3771587F106}" destId="{B41A9CE4-5D44-4426-B89D-C14680AF34C4}" srcOrd="0" destOrd="0" presId="urn:microsoft.com/office/officeart/2005/8/layout/hProcess9"/>
    <dgm:cxn modelId="{26EA46D7-CD77-435F-BEA8-32BD1E1ED34D}" type="presOf" srcId="{63B048B0-A2E3-4D36-A7ED-14279E6FE78A}" destId="{22861865-FC1B-44A4-B5A2-8B0E8C78D352}" srcOrd="0" destOrd="0" presId="urn:microsoft.com/office/officeart/2005/8/layout/hProcess9"/>
    <dgm:cxn modelId="{2F167DBC-F39B-4618-A487-65A3EFE28F70}" type="presParOf" srcId="{59E753ED-2654-470D-9D49-9AB64DDF40EA}" destId="{07AD4952-F3D1-42C5-9511-33D0FFC5413C}" srcOrd="0" destOrd="0" presId="urn:microsoft.com/office/officeart/2005/8/layout/hProcess9"/>
    <dgm:cxn modelId="{2AB02863-BFE5-451A-966B-8952D2D4C718}" type="presParOf" srcId="{59E753ED-2654-470D-9D49-9AB64DDF40EA}" destId="{A2C27AC8-0F72-4BD5-A967-0661D60CF3FB}" srcOrd="1" destOrd="0" presId="urn:microsoft.com/office/officeart/2005/8/layout/hProcess9"/>
    <dgm:cxn modelId="{686EE7B7-AEE4-4DDF-9B66-0519CC61ED2B}" type="presParOf" srcId="{A2C27AC8-0F72-4BD5-A967-0661D60CF3FB}" destId="{04CD310C-3349-47E1-B378-4C08EF33E2A3}" srcOrd="0" destOrd="0" presId="urn:microsoft.com/office/officeart/2005/8/layout/hProcess9"/>
    <dgm:cxn modelId="{E9C8D983-3D08-43CC-8C5A-10402B54B962}" type="presParOf" srcId="{A2C27AC8-0F72-4BD5-A967-0661D60CF3FB}" destId="{9E31C44D-8D1D-4322-B661-588569CB8F71}" srcOrd="1" destOrd="0" presId="urn:microsoft.com/office/officeart/2005/8/layout/hProcess9"/>
    <dgm:cxn modelId="{378491FF-AA26-465A-8997-469AA6BD758E}" type="presParOf" srcId="{A2C27AC8-0F72-4BD5-A967-0661D60CF3FB}" destId="{B41A9CE4-5D44-4426-B89D-C14680AF34C4}" srcOrd="2" destOrd="0" presId="urn:microsoft.com/office/officeart/2005/8/layout/hProcess9"/>
    <dgm:cxn modelId="{77990BBF-7E83-47F9-A08B-436CF9A1FE7B}" type="presParOf" srcId="{A2C27AC8-0F72-4BD5-A967-0661D60CF3FB}" destId="{0356AC04-6725-4C29-B5CF-B7FEB46D2406}" srcOrd="3" destOrd="0" presId="urn:microsoft.com/office/officeart/2005/8/layout/hProcess9"/>
    <dgm:cxn modelId="{D1535C2F-DDEB-4BDA-81E5-5109DEF54419}" type="presParOf" srcId="{A2C27AC8-0F72-4BD5-A967-0661D60CF3FB}" destId="{22861865-FC1B-44A4-B5A2-8B0E8C78D35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CB148C-AF28-4210-A139-1181F86692E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53142F5-6578-449D-994F-CCE746EA6C8A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sz="1800" b="1" dirty="0" smtClean="0"/>
            <a:t>БЕЛЫЙ</a:t>
          </a:r>
          <a:endParaRPr lang="ru-RU" sz="1800" b="1" dirty="0"/>
        </a:p>
      </dgm:t>
    </dgm:pt>
    <dgm:pt modelId="{CDE54F32-0CD8-4CD5-9DBE-6C8B0EBDAF23}" type="parTrans" cxnId="{15C826C1-5466-48AD-AA8D-A6C663D188D3}">
      <dgm:prSet/>
      <dgm:spPr/>
      <dgm:t>
        <a:bodyPr/>
        <a:lstStyle/>
        <a:p>
          <a:endParaRPr lang="ru-RU"/>
        </a:p>
      </dgm:t>
    </dgm:pt>
    <dgm:pt modelId="{5E0713D2-45A7-4CB3-A0CC-B932F2E214D3}" type="sibTrans" cxnId="{15C826C1-5466-48AD-AA8D-A6C663D188D3}">
      <dgm:prSet/>
      <dgm:spPr/>
      <dgm:t>
        <a:bodyPr/>
        <a:lstStyle/>
        <a:p>
          <a:endParaRPr lang="ru-RU"/>
        </a:p>
      </dgm:t>
    </dgm:pt>
    <dgm:pt modelId="{3B52D813-453C-4DF2-853E-5289C6635141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37A60A"/>
        </a:solidFill>
      </dgm:spPr>
      <dgm:t>
        <a:bodyPr/>
        <a:lstStyle/>
        <a:p>
          <a:r>
            <a:rPr lang="ru-RU" sz="1800" dirty="0" smtClean="0"/>
            <a:t>ЗЕЛЁНЫЙ</a:t>
          </a:r>
          <a:endParaRPr lang="ru-RU" sz="1800" dirty="0"/>
        </a:p>
      </dgm:t>
    </dgm:pt>
    <dgm:pt modelId="{76F066B8-548F-433D-B3B0-FC752433DEF1}" type="parTrans" cxnId="{09992058-B7A8-4A78-9352-19C26D4A9A54}">
      <dgm:prSet/>
      <dgm:spPr/>
      <dgm:t>
        <a:bodyPr/>
        <a:lstStyle/>
        <a:p>
          <a:endParaRPr lang="ru-RU"/>
        </a:p>
      </dgm:t>
    </dgm:pt>
    <dgm:pt modelId="{50612FEA-75C8-45A0-9D5C-6CB76CFA0BCB}" type="sibTrans" cxnId="{09992058-B7A8-4A78-9352-19C26D4A9A54}">
      <dgm:prSet/>
      <dgm:spPr/>
      <dgm:t>
        <a:bodyPr/>
        <a:lstStyle/>
        <a:p>
          <a:endParaRPr lang="ru-RU"/>
        </a:p>
      </dgm:t>
    </dgm:pt>
    <dgm:pt modelId="{78FDB240-BCBB-4E18-B490-D34B68A3DB29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66FF33"/>
        </a:solidFill>
      </dgm:spPr>
      <dgm:t>
        <a:bodyPr/>
        <a:lstStyle/>
        <a:p>
          <a:r>
            <a:rPr lang="ru-RU" sz="1800" b="1" i="1" dirty="0" smtClean="0"/>
            <a:t>СВЕТЛО- ЗЕЛЁНЫЙ</a:t>
          </a:r>
          <a:endParaRPr lang="ru-RU" sz="1800" b="1" i="1" dirty="0"/>
        </a:p>
      </dgm:t>
    </dgm:pt>
    <dgm:pt modelId="{303ADDF3-4072-44AD-9B49-05CE347548E5}" type="parTrans" cxnId="{941A3EC1-008C-40BD-99E1-B30F6893FA2E}">
      <dgm:prSet/>
      <dgm:spPr/>
      <dgm:t>
        <a:bodyPr/>
        <a:lstStyle/>
        <a:p>
          <a:endParaRPr lang="ru-RU"/>
        </a:p>
      </dgm:t>
    </dgm:pt>
    <dgm:pt modelId="{71F15E21-EC3E-4CDB-A003-819D27989728}" type="sibTrans" cxnId="{941A3EC1-008C-40BD-99E1-B30F6893FA2E}">
      <dgm:prSet/>
      <dgm:spPr/>
      <dgm:t>
        <a:bodyPr/>
        <a:lstStyle/>
        <a:p>
          <a:endParaRPr lang="ru-RU"/>
        </a:p>
      </dgm:t>
    </dgm:pt>
    <dgm:pt modelId="{77116DF1-ECB2-4F86-BFCB-31B42D0F103D}" type="pres">
      <dgm:prSet presAssocID="{6BCB148C-AF28-4210-A139-1181F86692E4}" presName="CompostProcess" presStyleCnt="0">
        <dgm:presLayoutVars>
          <dgm:dir/>
          <dgm:resizeHandles val="exact"/>
        </dgm:presLayoutVars>
      </dgm:prSet>
      <dgm:spPr/>
    </dgm:pt>
    <dgm:pt modelId="{5AF7CDAD-8085-4FB5-931E-D640C9141C41}" type="pres">
      <dgm:prSet presAssocID="{6BCB148C-AF28-4210-A139-1181F86692E4}" presName="arrow" presStyleLbl="bgShp" presStyleIdx="0" presStyleCnt="1"/>
      <dgm:spPr/>
    </dgm:pt>
    <dgm:pt modelId="{0B345D8E-9908-4473-9E5D-34C3153645D2}" type="pres">
      <dgm:prSet presAssocID="{6BCB148C-AF28-4210-A139-1181F86692E4}" presName="linearProcess" presStyleCnt="0"/>
      <dgm:spPr/>
    </dgm:pt>
    <dgm:pt modelId="{D43FE70E-B0B5-43AE-9648-DDDEC781B6B0}" type="pres">
      <dgm:prSet presAssocID="{F53142F5-6578-449D-994F-CCE746EA6C8A}" presName="textNode" presStyleLbl="node1" presStyleIdx="0" presStyleCnt="3" custScaleY="192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91B87-FCE9-4BDC-90E0-375A1DF417BC}" type="pres">
      <dgm:prSet presAssocID="{5E0713D2-45A7-4CB3-A0CC-B932F2E214D3}" presName="sibTrans" presStyleCnt="0"/>
      <dgm:spPr/>
    </dgm:pt>
    <dgm:pt modelId="{D3CB21C4-A101-4F54-9E0B-CB7DDEB85E4C}" type="pres">
      <dgm:prSet presAssocID="{3B52D813-453C-4DF2-853E-5289C663514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22C07-B542-4DFD-BC43-DA3437A1E02A}" type="pres">
      <dgm:prSet presAssocID="{50612FEA-75C8-45A0-9D5C-6CB76CFA0BCB}" presName="sibTrans" presStyleCnt="0"/>
      <dgm:spPr/>
    </dgm:pt>
    <dgm:pt modelId="{A31252FB-4362-4ADB-90D0-06C78CAE0E1E}" type="pres">
      <dgm:prSet presAssocID="{78FDB240-BCBB-4E18-B490-D34B68A3DB29}" presName="textNode" presStyleLbl="node1" presStyleIdx="2" presStyleCnt="3" custScaleY="166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0F5834-6FF7-4E54-9759-487AFB9E21EE}" type="presOf" srcId="{6BCB148C-AF28-4210-A139-1181F86692E4}" destId="{77116DF1-ECB2-4F86-BFCB-31B42D0F103D}" srcOrd="0" destOrd="0" presId="urn:microsoft.com/office/officeart/2005/8/layout/hProcess9"/>
    <dgm:cxn modelId="{C9933AA1-28E8-4B84-8166-773514316F74}" type="presOf" srcId="{78FDB240-BCBB-4E18-B490-D34B68A3DB29}" destId="{A31252FB-4362-4ADB-90D0-06C78CAE0E1E}" srcOrd="0" destOrd="0" presId="urn:microsoft.com/office/officeart/2005/8/layout/hProcess9"/>
    <dgm:cxn modelId="{30FFEF13-85E2-49FD-9552-BB6A8CDD40FB}" type="presOf" srcId="{F53142F5-6578-449D-994F-CCE746EA6C8A}" destId="{D43FE70E-B0B5-43AE-9648-DDDEC781B6B0}" srcOrd="0" destOrd="0" presId="urn:microsoft.com/office/officeart/2005/8/layout/hProcess9"/>
    <dgm:cxn modelId="{15C826C1-5466-48AD-AA8D-A6C663D188D3}" srcId="{6BCB148C-AF28-4210-A139-1181F86692E4}" destId="{F53142F5-6578-449D-994F-CCE746EA6C8A}" srcOrd="0" destOrd="0" parTransId="{CDE54F32-0CD8-4CD5-9DBE-6C8B0EBDAF23}" sibTransId="{5E0713D2-45A7-4CB3-A0CC-B932F2E214D3}"/>
    <dgm:cxn modelId="{941A3EC1-008C-40BD-99E1-B30F6893FA2E}" srcId="{6BCB148C-AF28-4210-A139-1181F86692E4}" destId="{78FDB240-BCBB-4E18-B490-D34B68A3DB29}" srcOrd="2" destOrd="0" parTransId="{303ADDF3-4072-44AD-9B49-05CE347548E5}" sibTransId="{71F15E21-EC3E-4CDB-A003-819D27989728}"/>
    <dgm:cxn modelId="{09992058-B7A8-4A78-9352-19C26D4A9A54}" srcId="{6BCB148C-AF28-4210-A139-1181F86692E4}" destId="{3B52D813-453C-4DF2-853E-5289C6635141}" srcOrd="1" destOrd="0" parTransId="{76F066B8-548F-433D-B3B0-FC752433DEF1}" sibTransId="{50612FEA-75C8-45A0-9D5C-6CB76CFA0BCB}"/>
    <dgm:cxn modelId="{F389BE70-06DE-4227-8C01-B9533C5E2461}" type="presOf" srcId="{3B52D813-453C-4DF2-853E-5289C6635141}" destId="{D3CB21C4-A101-4F54-9E0B-CB7DDEB85E4C}" srcOrd="0" destOrd="0" presId="urn:microsoft.com/office/officeart/2005/8/layout/hProcess9"/>
    <dgm:cxn modelId="{719A13A8-4D87-43CE-A71A-D1C67CB1B41F}" type="presParOf" srcId="{77116DF1-ECB2-4F86-BFCB-31B42D0F103D}" destId="{5AF7CDAD-8085-4FB5-931E-D640C9141C41}" srcOrd="0" destOrd="0" presId="urn:microsoft.com/office/officeart/2005/8/layout/hProcess9"/>
    <dgm:cxn modelId="{35847FF3-6A7D-4E0F-839E-1DA5AF768004}" type="presParOf" srcId="{77116DF1-ECB2-4F86-BFCB-31B42D0F103D}" destId="{0B345D8E-9908-4473-9E5D-34C3153645D2}" srcOrd="1" destOrd="0" presId="urn:microsoft.com/office/officeart/2005/8/layout/hProcess9"/>
    <dgm:cxn modelId="{424AD16B-E8C6-4EE6-97AB-DA6CF5608776}" type="presParOf" srcId="{0B345D8E-9908-4473-9E5D-34C3153645D2}" destId="{D43FE70E-B0B5-43AE-9648-DDDEC781B6B0}" srcOrd="0" destOrd="0" presId="urn:microsoft.com/office/officeart/2005/8/layout/hProcess9"/>
    <dgm:cxn modelId="{1DEB2615-A2B3-45D3-B0BC-992D4C3E014B}" type="presParOf" srcId="{0B345D8E-9908-4473-9E5D-34C3153645D2}" destId="{BD291B87-FCE9-4BDC-90E0-375A1DF417BC}" srcOrd="1" destOrd="0" presId="urn:microsoft.com/office/officeart/2005/8/layout/hProcess9"/>
    <dgm:cxn modelId="{EFF127BA-C058-4C10-B3E9-0B699BD3DB6F}" type="presParOf" srcId="{0B345D8E-9908-4473-9E5D-34C3153645D2}" destId="{D3CB21C4-A101-4F54-9E0B-CB7DDEB85E4C}" srcOrd="2" destOrd="0" presId="urn:microsoft.com/office/officeart/2005/8/layout/hProcess9"/>
    <dgm:cxn modelId="{6CCC968B-3052-4668-9A16-233CAA52604C}" type="presParOf" srcId="{0B345D8E-9908-4473-9E5D-34C3153645D2}" destId="{FB322C07-B542-4DFD-BC43-DA3437A1E02A}" srcOrd="3" destOrd="0" presId="urn:microsoft.com/office/officeart/2005/8/layout/hProcess9"/>
    <dgm:cxn modelId="{A1DAEA14-9E22-40C2-80FB-011FCF766436}" type="presParOf" srcId="{0B345D8E-9908-4473-9E5D-34C3153645D2}" destId="{A31252FB-4362-4ADB-90D0-06C78CAE0E1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59AFD9-3AC4-4D74-9B43-26141C55A27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163B67-0A35-48E9-BFD7-4D338BB28ED8}">
      <dgm:prSet phldrT="[Текст]" phldr="1"/>
      <dgm:spPr>
        <a:solidFill>
          <a:srgbClr val="66FF33"/>
        </a:solidFill>
        <a:ln>
          <a:solidFill>
            <a:srgbClr val="00B050"/>
          </a:solidFill>
        </a:ln>
        <a:effectLst>
          <a:glow rad="101600">
            <a:srgbClr val="66FF33">
              <a:alpha val="60000"/>
            </a:srgbClr>
          </a:glow>
        </a:effectLst>
      </dgm:spPr>
      <dgm:t>
        <a:bodyPr/>
        <a:lstStyle/>
        <a:p>
          <a:endParaRPr lang="ru-RU" dirty="0"/>
        </a:p>
      </dgm:t>
    </dgm:pt>
    <dgm:pt modelId="{4C5B8509-A623-49CF-B334-3DA0E17BF0A2}" type="parTrans" cxnId="{8B113FA4-D07E-4687-AFB6-3A788E221670}">
      <dgm:prSet/>
      <dgm:spPr/>
      <dgm:t>
        <a:bodyPr/>
        <a:lstStyle/>
        <a:p>
          <a:endParaRPr lang="ru-RU"/>
        </a:p>
      </dgm:t>
    </dgm:pt>
    <dgm:pt modelId="{68B6C1D9-3FCC-4701-90E9-FF844A21B977}" type="sibTrans" cxnId="{8B113FA4-D07E-4687-AFB6-3A788E221670}">
      <dgm:prSet/>
      <dgm:spPr/>
      <dgm:t>
        <a:bodyPr/>
        <a:lstStyle/>
        <a:p>
          <a:endParaRPr lang="ru-RU"/>
        </a:p>
      </dgm:t>
    </dgm:pt>
    <dgm:pt modelId="{47FFCF10-CC8A-40D5-9C24-1B4E771F51AF}">
      <dgm:prSet phldrT="[Текст]"/>
      <dgm:spPr/>
      <dgm:t>
        <a:bodyPr/>
        <a:lstStyle/>
        <a:p>
          <a:endParaRPr lang="ru-RU" dirty="0"/>
        </a:p>
      </dgm:t>
    </dgm:pt>
    <dgm:pt modelId="{733C0521-82A4-44FF-A376-59FADC556E4E}" type="parTrans" cxnId="{19849695-5A5F-44EC-92D6-C51735F14E26}">
      <dgm:prSet/>
      <dgm:spPr/>
      <dgm:t>
        <a:bodyPr/>
        <a:lstStyle/>
        <a:p>
          <a:endParaRPr lang="ru-RU"/>
        </a:p>
      </dgm:t>
    </dgm:pt>
    <dgm:pt modelId="{EC89A181-86A3-4BE8-B14E-A995AF56A451}" type="sibTrans" cxnId="{19849695-5A5F-44EC-92D6-C51735F14E26}">
      <dgm:prSet/>
      <dgm:spPr/>
      <dgm:t>
        <a:bodyPr/>
        <a:lstStyle/>
        <a:p>
          <a:endParaRPr lang="ru-RU"/>
        </a:p>
      </dgm:t>
    </dgm:pt>
    <dgm:pt modelId="{B7E06F24-291A-4C6C-BDD1-5F64310A3519}">
      <dgm:prSet phldrT="[Текст]" phldr="1"/>
      <dgm:spPr/>
      <dgm:t>
        <a:bodyPr/>
        <a:lstStyle/>
        <a:p>
          <a:endParaRPr lang="ru-RU" dirty="0"/>
        </a:p>
      </dgm:t>
    </dgm:pt>
    <dgm:pt modelId="{20EDC9F4-A204-4638-9601-A8AF037A4592}" type="parTrans" cxnId="{467C52D5-2F97-4D94-9886-0F6628DBE754}">
      <dgm:prSet/>
      <dgm:spPr/>
      <dgm:t>
        <a:bodyPr/>
        <a:lstStyle/>
        <a:p>
          <a:endParaRPr lang="ru-RU"/>
        </a:p>
      </dgm:t>
    </dgm:pt>
    <dgm:pt modelId="{E1E407F3-C131-442C-8CDC-1FF2731A21BD}" type="sibTrans" cxnId="{467C52D5-2F97-4D94-9886-0F6628DBE754}">
      <dgm:prSet/>
      <dgm:spPr/>
      <dgm:t>
        <a:bodyPr/>
        <a:lstStyle/>
        <a:p>
          <a:endParaRPr lang="ru-RU"/>
        </a:p>
      </dgm:t>
    </dgm:pt>
    <dgm:pt modelId="{281DB6FE-720A-4B77-8002-A8B184DD6962}">
      <dgm:prSet phldrT="[Текст]" phldr="1"/>
      <dgm:spPr/>
      <dgm:t>
        <a:bodyPr/>
        <a:lstStyle/>
        <a:p>
          <a:endParaRPr lang="ru-RU" dirty="0"/>
        </a:p>
      </dgm:t>
    </dgm:pt>
    <dgm:pt modelId="{352CBF1C-B25E-404F-B7EE-D8EA61AFD08B}" type="parTrans" cxnId="{19A774E3-240F-4659-A095-C00BD2C9B26C}">
      <dgm:prSet/>
      <dgm:spPr/>
      <dgm:t>
        <a:bodyPr/>
        <a:lstStyle/>
        <a:p>
          <a:endParaRPr lang="ru-RU"/>
        </a:p>
      </dgm:t>
    </dgm:pt>
    <dgm:pt modelId="{DEC03DF6-494C-4CA7-945A-EC5B12A54171}" type="sibTrans" cxnId="{19A774E3-240F-4659-A095-C00BD2C9B26C}">
      <dgm:prSet/>
      <dgm:spPr/>
      <dgm:t>
        <a:bodyPr/>
        <a:lstStyle/>
        <a:p>
          <a:endParaRPr lang="ru-RU"/>
        </a:p>
      </dgm:t>
    </dgm:pt>
    <dgm:pt modelId="{4EE6A60E-1D69-494D-93CC-7B35A6299F99}">
      <dgm:prSet phldrT="[Текст]" phldr="1"/>
      <dgm:spPr/>
      <dgm:t>
        <a:bodyPr/>
        <a:lstStyle/>
        <a:p>
          <a:endParaRPr lang="ru-RU" dirty="0"/>
        </a:p>
      </dgm:t>
    </dgm:pt>
    <dgm:pt modelId="{6306DE41-9FA5-4429-9A78-F113C36A44B9}" type="parTrans" cxnId="{00B90801-E96A-4D90-BA8D-066DB5430BA7}">
      <dgm:prSet/>
      <dgm:spPr/>
      <dgm:t>
        <a:bodyPr/>
        <a:lstStyle/>
        <a:p>
          <a:endParaRPr lang="ru-RU"/>
        </a:p>
      </dgm:t>
    </dgm:pt>
    <dgm:pt modelId="{AD023561-348C-43F0-A67D-246EEC936687}" type="sibTrans" cxnId="{00B90801-E96A-4D90-BA8D-066DB5430BA7}">
      <dgm:prSet/>
      <dgm:spPr/>
      <dgm:t>
        <a:bodyPr/>
        <a:lstStyle/>
        <a:p>
          <a:endParaRPr lang="ru-RU"/>
        </a:p>
      </dgm:t>
    </dgm:pt>
    <dgm:pt modelId="{1C2871D2-6BCD-42A8-AEC1-CE7ADB5CDFCA}" type="pres">
      <dgm:prSet presAssocID="{3F59AFD9-3AC4-4D74-9B43-26141C55A27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0E45BD-6BAD-49B3-A7EA-5A95C921759B}" type="pres">
      <dgm:prSet presAssocID="{3F59AFD9-3AC4-4D74-9B43-26141C55A274}" presName="matrix" presStyleCnt="0"/>
      <dgm:spPr/>
    </dgm:pt>
    <dgm:pt modelId="{A629F381-98DB-45CD-BD80-BDD148B725F6}" type="pres">
      <dgm:prSet presAssocID="{3F59AFD9-3AC4-4D74-9B43-26141C55A274}" presName="tile1" presStyleLbl="node1" presStyleIdx="0" presStyleCnt="4" custLinFactNeighborX="-9904" custLinFactNeighborY="-10924"/>
      <dgm:spPr>
        <a:solidFill>
          <a:srgbClr val="00CC00"/>
        </a:solidFill>
      </dgm:spPr>
      <dgm:t>
        <a:bodyPr/>
        <a:lstStyle/>
        <a:p>
          <a:endParaRPr lang="ru-RU"/>
        </a:p>
      </dgm:t>
    </dgm:pt>
    <dgm:pt modelId="{382F1310-03ED-4112-B4CF-010049131D07}" type="pres">
      <dgm:prSet presAssocID="{3F59AFD9-3AC4-4D74-9B43-26141C55A27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67621-6B07-4BDC-9B2D-E8886153446F}" type="pres">
      <dgm:prSet presAssocID="{3F59AFD9-3AC4-4D74-9B43-26141C55A274}" presName="tile2" presStyleLbl="node1" presStyleIdx="1" presStyleCnt="4"/>
      <dgm:spPr>
        <a:solidFill>
          <a:srgbClr val="33CC33"/>
        </a:solidFill>
      </dgm:spPr>
    </dgm:pt>
    <dgm:pt modelId="{3514C989-C79D-4982-BD41-7CD503172584}" type="pres">
      <dgm:prSet presAssocID="{3F59AFD9-3AC4-4D74-9B43-26141C55A27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DC5198E-96B7-447D-B414-D762E1C2C118}" type="pres">
      <dgm:prSet presAssocID="{3F59AFD9-3AC4-4D74-9B43-26141C55A274}" presName="tile3" presStyleLbl="node1" presStyleIdx="2" presStyleCnt="4" custLinFactNeighborY="-1235"/>
      <dgm:spPr>
        <a:solidFill>
          <a:srgbClr val="006600"/>
        </a:solidFill>
      </dgm:spPr>
    </dgm:pt>
    <dgm:pt modelId="{0392DE58-E775-421E-99AE-E3A271320A08}" type="pres">
      <dgm:prSet presAssocID="{3F59AFD9-3AC4-4D74-9B43-26141C55A27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9ABAEE5-761F-4100-9F8A-1630C8F8E0E5}" type="pres">
      <dgm:prSet presAssocID="{3F59AFD9-3AC4-4D74-9B43-26141C55A274}" presName="tile4" presStyleLbl="node1" presStyleIdx="3" presStyleCnt="4" custLinFactNeighborX="-1629"/>
      <dgm:spPr>
        <a:solidFill>
          <a:srgbClr val="009900"/>
        </a:solidFill>
      </dgm:spPr>
    </dgm:pt>
    <dgm:pt modelId="{23DC926A-60D5-4A44-9CE9-01C0E8D7D871}" type="pres">
      <dgm:prSet presAssocID="{3F59AFD9-3AC4-4D74-9B43-26141C55A27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A2190F2-4079-4478-82A4-E654CB2E3A03}" type="pres">
      <dgm:prSet presAssocID="{3F59AFD9-3AC4-4D74-9B43-26141C55A274}" presName="centerTile" presStyleLbl="fgShp" presStyleIdx="0" presStyleCnt="1" custLinFactNeighborX="-5556" custLinFactNeighborY="238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9849695-5A5F-44EC-92D6-C51735F14E26}" srcId="{3F59AFD9-3AC4-4D74-9B43-26141C55A274}" destId="{47FFCF10-CC8A-40D5-9C24-1B4E771F51AF}" srcOrd="1" destOrd="0" parTransId="{733C0521-82A4-44FF-A376-59FADC556E4E}" sibTransId="{EC89A181-86A3-4BE8-B14E-A995AF56A451}"/>
    <dgm:cxn modelId="{8B113FA4-D07E-4687-AFB6-3A788E221670}" srcId="{3F59AFD9-3AC4-4D74-9B43-26141C55A274}" destId="{F0163B67-0A35-48E9-BFD7-4D338BB28ED8}" srcOrd="0" destOrd="0" parTransId="{4C5B8509-A623-49CF-B334-3DA0E17BF0A2}" sibTransId="{68B6C1D9-3FCC-4701-90E9-FF844A21B977}"/>
    <dgm:cxn modelId="{C4CA4437-7B91-44CD-B060-408429BFC2A5}" type="presOf" srcId="{F0163B67-0A35-48E9-BFD7-4D338BB28ED8}" destId="{3A2190F2-4079-4478-82A4-E654CB2E3A03}" srcOrd="0" destOrd="0" presId="urn:microsoft.com/office/officeart/2005/8/layout/matrix1"/>
    <dgm:cxn modelId="{00B90801-E96A-4D90-BA8D-066DB5430BA7}" srcId="{47FFCF10-CC8A-40D5-9C24-1B4E771F51AF}" destId="{4EE6A60E-1D69-494D-93CC-7B35A6299F99}" srcOrd="2" destOrd="0" parTransId="{6306DE41-9FA5-4429-9A78-F113C36A44B9}" sibTransId="{AD023561-348C-43F0-A67D-246EEC936687}"/>
    <dgm:cxn modelId="{467C52D5-2F97-4D94-9886-0F6628DBE754}" srcId="{47FFCF10-CC8A-40D5-9C24-1B4E771F51AF}" destId="{B7E06F24-291A-4C6C-BDD1-5F64310A3519}" srcOrd="0" destOrd="0" parTransId="{20EDC9F4-A204-4638-9601-A8AF037A4592}" sibTransId="{E1E407F3-C131-442C-8CDC-1FF2731A21BD}"/>
    <dgm:cxn modelId="{19A774E3-240F-4659-A095-C00BD2C9B26C}" srcId="{47FFCF10-CC8A-40D5-9C24-1B4E771F51AF}" destId="{281DB6FE-720A-4B77-8002-A8B184DD6962}" srcOrd="1" destOrd="0" parTransId="{352CBF1C-B25E-404F-B7EE-D8EA61AFD08B}" sibTransId="{DEC03DF6-494C-4CA7-945A-EC5B12A54171}"/>
    <dgm:cxn modelId="{8ADCFD6F-B4B7-48A8-B5E8-DBEB5CE26C46}" type="presOf" srcId="{3F59AFD9-3AC4-4D74-9B43-26141C55A274}" destId="{1C2871D2-6BCD-42A8-AEC1-CE7ADB5CDFCA}" srcOrd="0" destOrd="0" presId="urn:microsoft.com/office/officeart/2005/8/layout/matrix1"/>
    <dgm:cxn modelId="{F5803FEC-4DEE-41ED-9F12-FEE4A3173095}" type="presParOf" srcId="{1C2871D2-6BCD-42A8-AEC1-CE7ADB5CDFCA}" destId="{C30E45BD-6BAD-49B3-A7EA-5A95C921759B}" srcOrd="0" destOrd="0" presId="urn:microsoft.com/office/officeart/2005/8/layout/matrix1"/>
    <dgm:cxn modelId="{F2D8A798-D93F-40A9-8602-F9D309F8F938}" type="presParOf" srcId="{C30E45BD-6BAD-49B3-A7EA-5A95C921759B}" destId="{A629F381-98DB-45CD-BD80-BDD148B725F6}" srcOrd="0" destOrd="0" presId="urn:microsoft.com/office/officeart/2005/8/layout/matrix1"/>
    <dgm:cxn modelId="{867390F6-8DB6-4B53-BE67-A262305E710F}" type="presParOf" srcId="{C30E45BD-6BAD-49B3-A7EA-5A95C921759B}" destId="{382F1310-03ED-4112-B4CF-010049131D07}" srcOrd="1" destOrd="0" presId="urn:microsoft.com/office/officeart/2005/8/layout/matrix1"/>
    <dgm:cxn modelId="{EB841F66-0270-419D-BF9B-EB2DC5AA4346}" type="presParOf" srcId="{C30E45BD-6BAD-49B3-A7EA-5A95C921759B}" destId="{2E667621-6B07-4BDC-9B2D-E8886153446F}" srcOrd="2" destOrd="0" presId="urn:microsoft.com/office/officeart/2005/8/layout/matrix1"/>
    <dgm:cxn modelId="{CCDB226E-D139-49F3-85F9-F7FAC9A70F69}" type="presParOf" srcId="{C30E45BD-6BAD-49B3-A7EA-5A95C921759B}" destId="{3514C989-C79D-4982-BD41-7CD503172584}" srcOrd="3" destOrd="0" presId="urn:microsoft.com/office/officeart/2005/8/layout/matrix1"/>
    <dgm:cxn modelId="{CB4FC9D0-C2F0-4D2B-82A5-BC55C43A6D16}" type="presParOf" srcId="{C30E45BD-6BAD-49B3-A7EA-5A95C921759B}" destId="{8DC5198E-96B7-447D-B414-D762E1C2C118}" srcOrd="4" destOrd="0" presId="urn:microsoft.com/office/officeart/2005/8/layout/matrix1"/>
    <dgm:cxn modelId="{01DC7047-F1D1-4EE8-ABD5-6C37116A1BE3}" type="presParOf" srcId="{C30E45BD-6BAD-49B3-A7EA-5A95C921759B}" destId="{0392DE58-E775-421E-99AE-E3A271320A08}" srcOrd="5" destOrd="0" presId="urn:microsoft.com/office/officeart/2005/8/layout/matrix1"/>
    <dgm:cxn modelId="{03A86949-372E-4CC5-99E4-2A554EACF231}" type="presParOf" srcId="{C30E45BD-6BAD-49B3-A7EA-5A95C921759B}" destId="{39ABAEE5-761F-4100-9F8A-1630C8F8E0E5}" srcOrd="6" destOrd="0" presId="urn:microsoft.com/office/officeart/2005/8/layout/matrix1"/>
    <dgm:cxn modelId="{0AF09659-00BE-4BB0-87CB-ECB07A75998A}" type="presParOf" srcId="{C30E45BD-6BAD-49B3-A7EA-5A95C921759B}" destId="{23DC926A-60D5-4A44-9CE9-01C0E8D7D871}" srcOrd="7" destOrd="0" presId="urn:microsoft.com/office/officeart/2005/8/layout/matrix1"/>
    <dgm:cxn modelId="{D3E99650-3146-41A4-AF61-45572B00C9E7}" type="presParOf" srcId="{1C2871D2-6BCD-42A8-AEC1-CE7ADB5CDFCA}" destId="{3A2190F2-4079-4478-82A4-E654CB2E3A0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7E599E-442A-4746-AD83-2714E592CB8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E382EF-C2D3-4F1D-96BF-D924895B73E2}">
      <dgm:prSet phldrT="[Текст]" phldr="1"/>
      <dgm:spPr>
        <a:solidFill>
          <a:srgbClr val="FFFF66"/>
        </a:solidFill>
      </dgm:spPr>
      <dgm:t>
        <a:bodyPr/>
        <a:lstStyle/>
        <a:p>
          <a:endParaRPr lang="ru-RU" dirty="0"/>
        </a:p>
      </dgm:t>
    </dgm:pt>
    <dgm:pt modelId="{8818E9D1-5E96-40F5-9A61-B734978FBE76}" type="parTrans" cxnId="{9A59AB92-7AD9-4AC9-BDC1-E29AC9793BF4}">
      <dgm:prSet/>
      <dgm:spPr/>
      <dgm:t>
        <a:bodyPr/>
        <a:lstStyle/>
        <a:p>
          <a:endParaRPr lang="ru-RU"/>
        </a:p>
      </dgm:t>
    </dgm:pt>
    <dgm:pt modelId="{86F076F4-323D-448E-8B4B-E02B530F7A7D}" type="sibTrans" cxnId="{9A59AB92-7AD9-4AC9-BDC1-E29AC9793BF4}">
      <dgm:prSet/>
      <dgm:spPr/>
      <dgm:t>
        <a:bodyPr/>
        <a:lstStyle/>
        <a:p>
          <a:endParaRPr lang="ru-RU"/>
        </a:p>
      </dgm:t>
    </dgm:pt>
    <dgm:pt modelId="{25D7A73D-23D2-49AD-AC4B-40B211777AC9}">
      <dgm:prSet phldrT="[Текст]"/>
      <dgm:spPr/>
      <dgm:t>
        <a:bodyPr/>
        <a:lstStyle/>
        <a:p>
          <a:endParaRPr lang="ru-RU" dirty="0"/>
        </a:p>
      </dgm:t>
    </dgm:pt>
    <dgm:pt modelId="{9BA86EFE-7C8C-4120-BAC1-EB4ED8CDCAAF}" type="parTrans" cxnId="{AAB00E5F-7C03-4AD3-9203-30226775C500}">
      <dgm:prSet/>
      <dgm:spPr/>
      <dgm:t>
        <a:bodyPr/>
        <a:lstStyle/>
        <a:p>
          <a:endParaRPr lang="ru-RU"/>
        </a:p>
      </dgm:t>
    </dgm:pt>
    <dgm:pt modelId="{7DBE7E5E-202D-4EB5-94C8-47C80053B3DF}" type="sibTrans" cxnId="{AAB00E5F-7C03-4AD3-9203-30226775C500}">
      <dgm:prSet/>
      <dgm:spPr/>
      <dgm:t>
        <a:bodyPr/>
        <a:lstStyle/>
        <a:p>
          <a:endParaRPr lang="ru-RU"/>
        </a:p>
      </dgm:t>
    </dgm:pt>
    <dgm:pt modelId="{0F70934D-A724-4B0C-9025-5BA60DD6534E}">
      <dgm:prSet phldrT="[Текст]"/>
      <dgm:spPr/>
      <dgm:t>
        <a:bodyPr/>
        <a:lstStyle/>
        <a:p>
          <a:endParaRPr lang="ru-RU" dirty="0"/>
        </a:p>
      </dgm:t>
    </dgm:pt>
    <dgm:pt modelId="{8780A32F-2CDA-4AAE-AD24-8E25BA01D1FA}" type="parTrans" cxnId="{DF681EE5-DCB0-4578-BD3E-088D529D86E4}">
      <dgm:prSet/>
      <dgm:spPr/>
      <dgm:t>
        <a:bodyPr/>
        <a:lstStyle/>
        <a:p>
          <a:endParaRPr lang="ru-RU"/>
        </a:p>
      </dgm:t>
    </dgm:pt>
    <dgm:pt modelId="{43155B6F-4C5A-43CA-9C26-7739E20A0092}" type="sibTrans" cxnId="{DF681EE5-DCB0-4578-BD3E-088D529D86E4}">
      <dgm:prSet/>
      <dgm:spPr/>
      <dgm:t>
        <a:bodyPr/>
        <a:lstStyle/>
        <a:p>
          <a:endParaRPr lang="ru-RU"/>
        </a:p>
      </dgm:t>
    </dgm:pt>
    <dgm:pt modelId="{F6E16602-6035-45B4-9A54-D2D05D2BC636}">
      <dgm:prSet phldrT="[Текст]"/>
      <dgm:spPr/>
      <dgm:t>
        <a:bodyPr/>
        <a:lstStyle/>
        <a:p>
          <a:endParaRPr lang="ru-RU" dirty="0"/>
        </a:p>
      </dgm:t>
    </dgm:pt>
    <dgm:pt modelId="{A5284E73-3D53-4A93-AEFF-30474920FA09}" type="parTrans" cxnId="{944F5067-AE40-41EC-A8E5-794898D3EF82}">
      <dgm:prSet/>
      <dgm:spPr/>
      <dgm:t>
        <a:bodyPr/>
        <a:lstStyle/>
        <a:p>
          <a:endParaRPr lang="ru-RU"/>
        </a:p>
      </dgm:t>
    </dgm:pt>
    <dgm:pt modelId="{E1518800-5E75-40F8-9FF6-B1CEB09F1722}" type="sibTrans" cxnId="{944F5067-AE40-41EC-A8E5-794898D3EF82}">
      <dgm:prSet/>
      <dgm:spPr/>
      <dgm:t>
        <a:bodyPr/>
        <a:lstStyle/>
        <a:p>
          <a:endParaRPr lang="ru-RU"/>
        </a:p>
      </dgm:t>
    </dgm:pt>
    <dgm:pt modelId="{53B4EDEE-54CA-49A1-9100-4A6EA497458C}">
      <dgm:prSet phldrT="[Текст]"/>
      <dgm:spPr/>
      <dgm:t>
        <a:bodyPr/>
        <a:lstStyle/>
        <a:p>
          <a:endParaRPr lang="ru-RU" dirty="0"/>
        </a:p>
      </dgm:t>
    </dgm:pt>
    <dgm:pt modelId="{E7F3C794-D890-45A2-8FC3-3F5F7348312E}" type="parTrans" cxnId="{0A7F0C43-3EFD-44E4-A213-058070D14F76}">
      <dgm:prSet/>
      <dgm:spPr/>
      <dgm:t>
        <a:bodyPr/>
        <a:lstStyle/>
        <a:p>
          <a:endParaRPr lang="ru-RU"/>
        </a:p>
      </dgm:t>
    </dgm:pt>
    <dgm:pt modelId="{C4502C99-C36F-4C72-900B-B71EAFA0D42E}" type="sibTrans" cxnId="{0A7F0C43-3EFD-44E4-A213-058070D14F76}">
      <dgm:prSet/>
      <dgm:spPr/>
      <dgm:t>
        <a:bodyPr/>
        <a:lstStyle/>
        <a:p>
          <a:endParaRPr lang="ru-RU"/>
        </a:p>
      </dgm:t>
    </dgm:pt>
    <dgm:pt modelId="{3296F138-1566-451B-BB8E-E01A5E92F24A}" type="pres">
      <dgm:prSet presAssocID="{6F7E599E-442A-4746-AD83-2714E592CB8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F9880D-9926-4DC0-A177-A2CA887E4520}" type="pres">
      <dgm:prSet presAssocID="{6F7E599E-442A-4746-AD83-2714E592CB8A}" presName="matrix" presStyleCnt="0"/>
      <dgm:spPr/>
    </dgm:pt>
    <dgm:pt modelId="{743D5FD6-7AE3-468E-8CA6-CFCCD269265F}" type="pres">
      <dgm:prSet presAssocID="{6F7E599E-442A-4746-AD83-2714E592CB8A}" presName="tile1" presStyleLbl="node1" presStyleIdx="0" presStyleCnt="4" custLinFactNeighborX="-2020" custLinFactNeighborY="0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54109C90-2385-4DE0-953E-0C3FF4332CE8}" type="pres">
      <dgm:prSet presAssocID="{6F7E599E-442A-4746-AD83-2714E592CB8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ABE11-D87A-4706-B020-022F6DE10E99}" type="pres">
      <dgm:prSet presAssocID="{6F7E599E-442A-4746-AD83-2714E592CB8A}" presName="tile2" presStyleLbl="node1" presStyleIdx="1" presStyleCnt="4" custLinFactNeighborX="-952" custLinFactNeighborY="-2381"/>
      <dgm:spPr>
        <a:solidFill>
          <a:srgbClr val="FFFF99"/>
        </a:solidFill>
      </dgm:spPr>
      <dgm:t>
        <a:bodyPr/>
        <a:lstStyle/>
        <a:p>
          <a:endParaRPr lang="ru-RU"/>
        </a:p>
      </dgm:t>
    </dgm:pt>
    <dgm:pt modelId="{C37765D9-FA06-4A1A-8AB6-ADCE6169F7D3}" type="pres">
      <dgm:prSet presAssocID="{6F7E599E-442A-4746-AD83-2714E592CB8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BC7B2-4D9B-4C07-A375-F3FC271C7F84}" type="pres">
      <dgm:prSet presAssocID="{6F7E599E-442A-4746-AD83-2714E592CB8A}" presName="tile3" presStyleLbl="node1" presStyleIdx="2" presStyleCnt="4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4F2679F4-7B6B-494E-BA3D-F969980561BC}" type="pres">
      <dgm:prSet presAssocID="{6F7E599E-442A-4746-AD83-2714E592CB8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B7558-B0A9-4DE5-8162-56E39C9CC356}" type="pres">
      <dgm:prSet presAssocID="{6F7E599E-442A-4746-AD83-2714E592CB8A}" presName="tile4" presStyleLbl="node1" presStyleIdx="3" presStyleCnt="4" custLinFactNeighborX="2326"/>
      <dgm:spPr>
        <a:solidFill>
          <a:srgbClr val="FFCC00"/>
        </a:solidFill>
      </dgm:spPr>
      <dgm:t>
        <a:bodyPr/>
        <a:lstStyle/>
        <a:p>
          <a:endParaRPr lang="ru-RU"/>
        </a:p>
      </dgm:t>
    </dgm:pt>
    <dgm:pt modelId="{B9D42430-3597-4D47-8619-2A1551A5DC91}" type="pres">
      <dgm:prSet presAssocID="{6F7E599E-442A-4746-AD83-2714E592CB8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869A1-0CB2-4AAA-949D-E2CD3F983B95}" type="pres">
      <dgm:prSet presAssocID="{6F7E599E-442A-4746-AD83-2714E592CB8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241ABDA2-9B9D-42C1-A472-03DEC2CFECED}" type="presOf" srcId="{E3E382EF-C2D3-4F1D-96BF-D924895B73E2}" destId="{1B8869A1-0CB2-4AAA-949D-E2CD3F983B95}" srcOrd="0" destOrd="0" presId="urn:microsoft.com/office/officeart/2005/8/layout/matrix1"/>
    <dgm:cxn modelId="{9A59AB92-7AD9-4AC9-BDC1-E29AC9793BF4}" srcId="{6F7E599E-442A-4746-AD83-2714E592CB8A}" destId="{E3E382EF-C2D3-4F1D-96BF-D924895B73E2}" srcOrd="0" destOrd="0" parTransId="{8818E9D1-5E96-40F5-9A61-B734978FBE76}" sibTransId="{86F076F4-323D-448E-8B4B-E02B530F7A7D}"/>
    <dgm:cxn modelId="{DF681EE5-DCB0-4578-BD3E-088D529D86E4}" srcId="{6F7E599E-442A-4746-AD83-2714E592CB8A}" destId="{0F70934D-A724-4B0C-9025-5BA60DD6534E}" srcOrd="2" destOrd="0" parTransId="{8780A32F-2CDA-4AAE-AD24-8E25BA01D1FA}" sibTransId="{43155B6F-4C5A-43CA-9C26-7739E20A0092}"/>
    <dgm:cxn modelId="{AAB00E5F-7C03-4AD3-9203-30226775C500}" srcId="{6F7E599E-442A-4746-AD83-2714E592CB8A}" destId="{25D7A73D-23D2-49AD-AC4B-40B211777AC9}" srcOrd="1" destOrd="0" parTransId="{9BA86EFE-7C8C-4120-BAC1-EB4ED8CDCAAF}" sibTransId="{7DBE7E5E-202D-4EB5-94C8-47C80053B3DF}"/>
    <dgm:cxn modelId="{944F5067-AE40-41EC-A8E5-794898D3EF82}" srcId="{6F7E599E-442A-4746-AD83-2714E592CB8A}" destId="{F6E16602-6035-45B4-9A54-D2D05D2BC636}" srcOrd="3" destOrd="0" parTransId="{A5284E73-3D53-4A93-AEFF-30474920FA09}" sibTransId="{E1518800-5E75-40F8-9FF6-B1CEB09F1722}"/>
    <dgm:cxn modelId="{0A7F0C43-3EFD-44E4-A213-058070D14F76}" srcId="{6F7E599E-442A-4746-AD83-2714E592CB8A}" destId="{53B4EDEE-54CA-49A1-9100-4A6EA497458C}" srcOrd="4" destOrd="0" parTransId="{E7F3C794-D890-45A2-8FC3-3F5F7348312E}" sibTransId="{C4502C99-C36F-4C72-900B-B71EAFA0D42E}"/>
    <dgm:cxn modelId="{9C9A11D7-A1C9-48CC-B398-2E7CBBBBBF59}" type="presOf" srcId="{6F7E599E-442A-4746-AD83-2714E592CB8A}" destId="{3296F138-1566-451B-BB8E-E01A5E92F24A}" srcOrd="0" destOrd="0" presId="urn:microsoft.com/office/officeart/2005/8/layout/matrix1"/>
    <dgm:cxn modelId="{9AAB8BA2-AC82-4838-A58C-BD0B7CFCF371}" type="presParOf" srcId="{3296F138-1566-451B-BB8E-E01A5E92F24A}" destId="{70F9880D-9926-4DC0-A177-A2CA887E4520}" srcOrd="0" destOrd="0" presId="urn:microsoft.com/office/officeart/2005/8/layout/matrix1"/>
    <dgm:cxn modelId="{A86F2DD9-8DE2-4808-A2BA-3BD2BF2FFDC2}" type="presParOf" srcId="{70F9880D-9926-4DC0-A177-A2CA887E4520}" destId="{743D5FD6-7AE3-468E-8CA6-CFCCD269265F}" srcOrd="0" destOrd="0" presId="urn:microsoft.com/office/officeart/2005/8/layout/matrix1"/>
    <dgm:cxn modelId="{3C2880A8-990B-4834-A8EB-A80324AAB535}" type="presParOf" srcId="{70F9880D-9926-4DC0-A177-A2CA887E4520}" destId="{54109C90-2385-4DE0-953E-0C3FF4332CE8}" srcOrd="1" destOrd="0" presId="urn:microsoft.com/office/officeart/2005/8/layout/matrix1"/>
    <dgm:cxn modelId="{7EB03067-8CEB-4BDF-843D-36ACF1AD8155}" type="presParOf" srcId="{70F9880D-9926-4DC0-A177-A2CA887E4520}" destId="{8EDABE11-D87A-4706-B020-022F6DE10E99}" srcOrd="2" destOrd="0" presId="urn:microsoft.com/office/officeart/2005/8/layout/matrix1"/>
    <dgm:cxn modelId="{23858B6D-C1B0-478E-98C5-EB45123F8494}" type="presParOf" srcId="{70F9880D-9926-4DC0-A177-A2CA887E4520}" destId="{C37765D9-FA06-4A1A-8AB6-ADCE6169F7D3}" srcOrd="3" destOrd="0" presId="urn:microsoft.com/office/officeart/2005/8/layout/matrix1"/>
    <dgm:cxn modelId="{DAD0D21F-65F6-4606-8432-398919B01215}" type="presParOf" srcId="{70F9880D-9926-4DC0-A177-A2CA887E4520}" destId="{429BC7B2-4D9B-4C07-A375-F3FC271C7F84}" srcOrd="4" destOrd="0" presId="urn:microsoft.com/office/officeart/2005/8/layout/matrix1"/>
    <dgm:cxn modelId="{5D1156D6-70AB-490D-9A74-51BD09D14B44}" type="presParOf" srcId="{70F9880D-9926-4DC0-A177-A2CA887E4520}" destId="{4F2679F4-7B6B-494E-BA3D-F969980561BC}" srcOrd="5" destOrd="0" presId="urn:microsoft.com/office/officeart/2005/8/layout/matrix1"/>
    <dgm:cxn modelId="{B014824B-75D3-4DC9-A86A-FAF914E0149B}" type="presParOf" srcId="{70F9880D-9926-4DC0-A177-A2CA887E4520}" destId="{D45B7558-B0A9-4DE5-8162-56E39C9CC356}" srcOrd="6" destOrd="0" presId="urn:microsoft.com/office/officeart/2005/8/layout/matrix1"/>
    <dgm:cxn modelId="{E21E790D-835E-4FBC-A5B2-237C769039AF}" type="presParOf" srcId="{70F9880D-9926-4DC0-A177-A2CA887E4520}" destId="{B9D42430-3597-4D47-8619-2A1551A5DC91}" srcOrd="7" destOrd="0" presId="urn:microsoft.com/office/officeart/2005/8/layout/matrix1"/>
    <dgm:cxn modelId="{6729AC10-1653-491C-BE9E-02C72A9D80B0}" type="presParOf" srcId="{3296F138-1566-451B-BB8E-E01A5E92F24A}" destId="{1B8869A1-0CB2-4AAA-949D-E2CD3F983B9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D07FEF-082B-485C-9925-F25DFDCFA993}">
      <dsp:nvSpPr>
        <dsp:cNvPr id="0" name=""/>
        <dsp:cNvSpPr/>
      </dsp:nvSpPr>
      <dsp:spPr>
        <a:xfrm>
          <a:off x="531033" y="0"/>
          <a:ext cx="6018380" cy="145593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84CE1-282B-4EB6-BFE3-C0F422675F5A}">
      <dsp:nvSpPr>
        <dsp:cNvPr id="0" name=""/>
        <dsp:cNvSpPr/>
      </dsp:nvSpPr>
      <dsp:spPr>
        <a:xfrm>
          <a:off x="172043" y="288030"/>
          <a:ext cx="2124134" cy="879874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жёлтый</a:t>
          </a:r>
          <a:endParaRPr lang="ru-RU" sz="2400" kern="1200" dirty="0"/>
        </a:p>
      </dsp:txBody>
      <dsp:txXfrm>
        <a:off x="172043" y="288030"/>
        <a:ext cx="2124134" cy="879874"/>
      </dsp:txXfrm>
    </dsp:sp>
    <dsp:sp modelId="{27822444-C650-44EF-85CF-1E3A5B2A21ED}">
      <dsp:nvSpPr>
        <dsp:cNvPr id="0" name=""/>
        <dsp:cNvSpPr/>
      </dsp:nvSpPr>
      <dsp:spPr>
        <a:xfrm>
          <a:off x="2488715" y="310114"/>
          <a:ext cx="2090509" cy="857790"/>
        </a:xfrm>
        <a:prstGeom prst="roundRect">
          <a:avLst/>
        </a:prstGeom>
        <a:solidFill>
          <a:srgbClr val="FF0000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красный</a:t>
          </a:r>
          <a:endParaRPr lang="ru-RU" sz="2400" kern="1200" dirty="0"/>
        </a:p>
      </dsp:txBody>
      <dsp:txXfrm>
        <a:off x="2488715" y="310114"/>
        <a:ext cx="2090509" cy="857790"/>
      </dsp:txXfrm>
    </dsp:sp>
    <dsp:sp modelId="{E0B2DD59-5AEC-4867-BB86-7D85DFB25DA3}">
      <dsp:nvSpPr>
        <dsp:cNvPr id="0" name=""/>
        <dsp:cNvSpPr/>
      </dsp:nvSpPr>
      <dsp:spPr>
        <a:xfrm>
          <a:off x="4784270" y="288030"/>
          <a:ext cx="2124134" cy="879874"/>
        </a:xfrm>
        <a:prstGeom prst="roundRect">
          <a:avLst/>
        </a:prstGeom>
        <a:solidFill>
          <a:srgbClr val="FF9900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оранжевый</a:t>
          </a:r>
          <a:endParaRPr lang="ru-RU" sz="2400" kern="1200" dirty="0"/>
        </a:p>
      </dsp:txBody>
      <dsp:txXfrm>
        <a:off x="4784270" y="288030"/>
        <a:ext cx="2124134" cy="87987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1BFD4D-DAE0-488B-A93D-DED2A9179485}">
      <dsp:nvSpPr>
        <dsp:cNvPr id="0" name=""/>
        <dsp:cNvSpPr/>
      </dsp:nvSpPr>
      <dsp:spPr>
        <a:xfrm rot="16200000">
          <a:off x="306033" y="-306033"/>
          <a:ext cx="2448272" cy="3060340"/>
        </a:xfrm>
        <a:prstGeom prst="round1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06FBD-7665-4E51-A4D9-B589F5937D49}">
      <dsp:nvSpPr>
        <dsp:cNvPr id="0" name=""/>
        <dsp:cNvSpPr/>
      </dsp:nvSpPr>
      <dsp:spPr>
        <a:xfrm>
          <a:off x="3060340" y="0"/>
          <a:ext cx="3060340" cy="2448272"/>
        </a:xfrm>
        <a:prstGeom prst="round1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51F3C-7C62-43B2-B7E5-122D5E99F53F}">
      <dsp:nvSpPr>
        <dsp:cNvPr id="0" name=""/>
        <dsp:cNvSpPr/>
      </dsp:nvSpPr>
      <dsp:spPr>
        <a:xfrm rot="10800000">
          <a:off x="0" y="2448272"/>
          <a:ext cx="3060340" cy="2448272"/>
        </a:xfrm>
        <a:prstGeom prst="round1Rect">
          <a:avLst/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2982F-C741-48A2-A27C-2E0D0EF3D1EF}">
      <dsp:nvSpPr>
        <dsp:cNvPr id="0" name=""/>
        <dsp:cNvSpPr/>
      </dsp:nvSpPr>
      <dsp:spPr>
        <a:xfrm rot="5400000">
          <a:off x="3366374" y="2142238"/>
          <a:ext cx="2448272" cy="3060340"/>
        </a:xfrm>
        <a:prstGeom prst="round1Rect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ED2A1-084B-4C99-BFDA-9E41C08D43B8}">
      <dsp:nvSpPr>
        <dsp:cNvPr id="0" name=""/>
        <dsp:cNvSpPr/>
      </dsp:nvSpPr>
      <dsp:spPr>
        <a:xfrm>
          <a:off x="2142237" y="1836204"/>
          <a:ext cx="1836204" cy="1224136"/>
        </a:xfrm>
        <a:prstGeom prst="round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>
        <a:off x="2142237" y="1836204"/>
        <a:ext cx="1836204" cy="1224136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522339-67F9-4456-86F9-27DDC89564EE}">
      <dsp:nvSpPr>
        <dsp:cNvPr id="0" name=""/>
        <dsp:cNvSpPr/>
      </dsp:nvSpPr>
      <dsp:spPr>
        <a:xfrm rot="16200000">
          <a:off x="353870" y="-353870"/>
          <a:ext cx="2448272" cy="315601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8A47E-E209-40A0-ABCC-6199272A246E}">
      <dsp:nvSpPr>
        <dsp:cNvPr id="0" name=""/>
        <dsp:cNvSpPr/>
      </dsp:nvSpPr>
      <dsp:spPr>
        <a:xfrm>
          <a:off x="3156012" y="0"/>
          <a:ext cx="3156012" cy="2448272"/>
        </a:xfrm>
        <a:prstGeom prst="round1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79043-2460-4822-95AA-9E21C59FA9BE}">
      <dsp:nvSpPr>
        <dsp:cNvPr id="0" name=""/>
        <dsp:cNvSpPr/>
      </dsp:nvSpPr>
      <dsp:spPr>
        <a:xfrm rot="10800000">
          <a:off x="0" y="2448272"/>
          <a:ext cx="3156012" cy="2448272"/>
        </a:xfrm>
        <a:prstGeom prst="round1Rect">
          <a:avLst/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33902-EED2-4A74-A94B-84C5FDD2AEA2}">
      <dsp:nvSpPr>
        <dsp:cNvPr id="0" name=""/>
        <dsp:cNvSpPr/>
      </dsp:nvSpPr>
      <dsp:spPr>
        <a:xfrm rot="5400000">
          <a:off x="3509882" y="2094402"/>
          <a:ext cx="2448272" cy="3156012"/>
        </a:xfrm>
        <a:prstGeom prst="round1Rect">
          <a:avLst/>
        </a:prstGeom>
        <a:solidFill>
          <a:srgbClr val="CC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FE3A1-FB42-45DE-95C0-3BC0E94A56D1}">
      <dsp:nvSpPr>
        <dsp:cNvPr id="0" name=""/>
        <dsp:cNvSpPr/>
      </dsp:nvSpPr>
      <dsp:spPr>
        <a:xfrm>
          <a:off x="2209208" y="1836204"/>
          <a:ext cx="1893607" cy="1224136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2209208" y="1836204"/>
        <a:ext cx="1893607" cy="1224136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1218C8-DE54-4D8A-AB3C-8D747BB9278E}">
      <dsp:nvSpPr>
        <dsp:cNvPr id="0" name=""/>
        <dsp:cNvSpPr/>
      </dsp:nvSpPr>
      <dsp:spPr>
        <a:xfrm rot="16200000">
          <a:off x="335868" y="-335868"/>
          <a:ext cx="2484276" cy="3156012"/>
        </a:xfrm>
        <a:prstGeom prst="round1Rect">
          <a:avLst/>
        </a:prstGeom>
        <a:solidFill>
          <a:srgbClr val="FF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21BAD-BABA-4E64-90D5-A3B922A6EBB4}">
      <dsp:nvSpPr>
        <dsp:cNvPr id="0" name=""/>
        <dsp:cNvSpPr/>
      </dsp:nvSpPr>
      <dsp:spPr>
        <a:xfrm>
          <a:off x="3156012" y="0"/>
          <a:ext cx="3156012" cy="2484276"/>
        </a:xfrm>
        <a:prstGeom prst="round1Rect">
          <a:avLst/>
        </a:prstGeom>
        <a:solidFill>
          <a:srgbClr val="FF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E4409-F05D-4F31-95B6-BE3442DFF834}">
      <dsp:nvSpPr>
        <dsp:cNvPr id="0" name=""/>
        <dsp:cNvSpPr/>
      </dsp:nvSpPr>
      <dsp:spPr>
        <a:xfrm rot="10800000">
          <a:off x="0" y="2484276"/>
          <a:ext cx="3156012" cy="2484276"/>
        </a:xfrm>
        <a:prstGeom prst="round1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D0BA2-F96B-4382-AC7C-39744AD02C9E}">
      <dsp:nvSpPr>
        <dsp:cNvPr id="0" name=""/>
        <dsp:cNvSpPr/>
      </dsp:nvSpPr>
      <dsp:spPr>
        <a:xfrm rot="5400000">
          <a:off x="3491880" y="2148408"/>
          <a:ext cx="2484276" cy="3156012"/>
        </a:xfrm>
        <a:prstGeom prst="round1Rect">
          <a:avLst/>
        </a:prstGeom>
        <a:solidFill>
          <a:srgbClr val="FF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05A00-B34E-4639-9D07-E3A850CB6D2D}">
      <dsp:nvSpPr>
        <dsp:cNvPr id="0" name=""/>
        <dsp:cNvSpPr/>
      </dsp:nvSpPr>
      <dsp:spPr>
        <a:xfrm>
          <a:off x="2209208" y="1863207"/>
          <a:ext cx="1893607" cy="1242138"/>
        </a:xfrm>
        <a:prstGeom prst="roundRect">
          <a:avLst/>
        </a:prstGeom>
        <a:solidFill>
          <a:srgbClr val="FF7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2209208" y="1863207"/>
        <a:ext cx="1893607" cy="124213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7D1ECC-858E-4FA6-B89A-EB22AAA196F7}">
      <dsp:nvSpPr>
        <dsp:cNvPr id="0" name=""/>
        <dsp:cNvSpPr/>
      </dsp:nvSpPr>
      <dsp:spPr>
        <a:xfrm rot="16200000">
          <a:off x="353870" y="-353870"/>
          <a:ext cx="2448272" cy="3156012"/>
        </a:xfrm>
        <a:prstGeom prst="round1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CDC85-DF92-4DE1-B291-893DCCFA1F7E}">
      <dsp:nvSpPr>
        <dsp:cNvPr id="0" name=""/>
        <dsp:cNvSpPr/>
      </dsp:nvSpPr>
      <dsp:spPr>
        <a:xfrm>
          <a:off x="3156012" y="0"/>
          <a:ext cx="3156012" cy="2448272"/>
        </a:xfrm>
        <a:prstGeom prst="round1Rect">
          <a:avLst/>
        </a:prstGeom>
        <a:solidFill>
          <a:srgbClr val="934B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33AFF-ED4B-4F24-AFCA-3B219F9EC4B0}">
      <dsp:nvSpPr>
        <dsp:cNvPr id="0" name=""/>
        <dsp:cNvSpPr/>
      </dsp:nvSpPr>
      <dsp:spPr>
        <a:xfrm rot="10800000">
          <a:off x="0" y="2448272"/>
          <a:ext cx="3156012" cy="2448272"/>
        </a:xfrm>
        <a:prstGeom prst="round1Rect">
          <a:avLst/>
        </a:prstGeom>
        <a:solidFill>
          <a:srgbClr val="5D278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FE209-1CF9-4814-9A0C-7B291592BF3B}">
      <dsp:nvSpPr>
        <dsp:cNvPr id="0" name=""/>
        <dsp:cNvSpPr/>
      </dsp:nvSpPr>
      <dsp:spPr>
        <a:xfrm rot="5400000">
          <a:off x="3509882" y="2094402"/>
          <a:ext cx="2448272" cy="3156012"/>
        </a:xfrm>
        <a:prstGeom prst="round1Rect">
          <a:avLst/>
        </a:prstGeom>
        <a:solidFill>
          <a:srgbClr val="B482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65E83-13F3-423C-9EBC-6A1E426CEC9A}">
      <dsp:nvSpPr>
        <dsp:cNvPr id="0" name=""/>
        <dsp:cNvSpPr/>
      </dsp:nvSpPr>
      <dsp:spPr>
        <a:xfrm>
          <a:off x="2209208" y="1836204"/>
          <a:ext cx="1893607" cy="1224136"/>
        </a:xfrm>
        <a:prstGeom prst="roundRect">
          <a:avLst/>
        </a:prstGeom>
        <a:solidFill>
          <a:srgbClr val="C9A4E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2209208" y="1836204"/>
        <a:ext cx="1893607" cy="1224136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21F0D4-9950-45AA-A91F-54CF7248F67E}">
      <dsp:nvSpPr>
        <dsp:cNvPr id="0" name=""/>
        <dsp:cNvSpPr/>
      </dsp:nvSpPr>
      <dsp:spPr>
        <a:xfrm rot="16200000">
          <a:off x="329952" y="-329952"/>
          <a:ext cx="2484276" cy="3144180"/>
        </a:xfrm>
        <a:prstGeom prst="round1Rect">
          <a:avLst/>
        </a:prstGeom>
        <a:solidFill>
          <a:srgbClr val="0077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1336E-B3C2-4F40-8B2A-5C81CFD23EF4}">
      <dsp:nvSpPr>
        <dsp:cNvPr id="0" name=""/>
        <dsp:cNvSpPr/>
      </dsp:nvSpPr>
      <dsp:spPr>
        <a:xfrm>
          <a:off x="3144180" y="18383"/>
          <a:ext cx="3144180" cy="2484276"/>
        </a:xfrm>
        <a:prstGeom prst="round1Rect">
          <a:avLst/>
        </a:prstGeom>
        <a:solidFill>
          <a:srgbClr val="0067B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C3911-26C3-4C10-95CD-FE757DB22F6F}">
      <dsp:nvSpPr>
        <dsp:cNvPr id="0" name=""/>
        <dsp:cNvSpPr/>
      </dsp:nvSpPr>
      <dsp:spPr>
        <a:xfrm rot="10800000">
          <a:off x="0" y="2484276"/>
          <a:ext cx="3144180" cy="2484276"/>
        </a:xfrm>
        <a:prstGeom prst="round1Rect">
          <a:avLst/>
        </a:prstGeom>
        <a:solidFill>
          <a:srgbClr val="00518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E79A9-E0AF-4EC5-9231-F66A5C14CFA5}">
      <dsp:nvSpPr>
        <dsp:cNvPr id="0" name=""/>
        <dsp:cNvSpPr/>
      </dsp:nvSpPr>
      <dsp:spPr>
        <a:xfrm rot="5400000">
          <a:off x="3474132" y="2154324"/>
          <a:ext cx="2484276" cy="3144180"/>
        </a:xfrm>
        <a:prstGeom prst="round1Rect">
          <a:avLst/>
        </a:prstGeom>
        <a:solidFill>
          <a:srgbClr val="0040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F2515-BAD5-43C8-ABBC-374455E54D02}">
      <dsp:nvSpPr>
        <dsp:cNvPr id="0" name=""/>
        <dsp:cNvSpPr/>
      </dsp:nvSpPr>
      <dsp:spPr>
        <a:xfrm>
          <a:off x="2200926" y="1863207"/>
          <a:ext cx="1886508" cy="1242138"/>
        </a:xfrm>
        <a:prstGeom prst="roundRect">
          <a:avLst/>
        </a:prstGeom>
        <a:solidFill>
          <a:srgbClr val="0058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2200926" y="1863207"/>
        <a:ext cx="1886508" cy="1242138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6755E5-D50C-45F4-8859-5AF1246698F2}">
      <dsp:nvSpPr>
        <dsp:cNvPr id="0" name=""/>
        <dsp:cNvSpPr/>
      </dsp:nvSpPr>
      <dsp:spPr>
        <a:xfrm rot="16200000">
          <a:off x="365956" y="-365956"/>
          <a:ext cx="2412268" cy="3144180"/>
        </a:xfrm>
        <a:prstGeom prst="round1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5FB58-6D75-4244-A28B-170D5F7C24E2}">
      <dsp:nvSpPr>
        <dsp:cNvPr id="0" name=""/>
        <dsp:cNvSpPr/>
      </dsp:nvSpPr>
      <dsp:spPr>
        <a:xfrm>
          <a:off x="3144180" y="0"/>
          <a:ext cx="3144180" cy="2412268"/>
        </a:xfrm>
        <a:prstGeom prst="round1Rect">
          <a:avLst/>
        </a:prstGeom>
        <a:solidFill>
          <a:srgbClr val="25C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63593-0560-4D3D-B304-FC8BD2DDF124}">
      <dsp:nvSpPr>
        <dsp:cNvPr id="0" name=""/>
        <dsp:cNvSpPr/>
      </dsp:nvSpPr>
      <dsp:spPr>
        <a:xfrm rot="10800000">
          <a:off x="0" y="2412268"/>
          <a:ext cx="3144180" cy="2412268"/>
        </a:xfrm>
        <a:prstGeom prst="round1Rect">
          <a:avLst/>
        </a:prstGeom>
        <a:solidFill>
          <a:srgbClr val="57D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96871-BD14-489A-BA91-33089074E465}">
      <dsp:nvSpPr>
        <dsp:cNvPr id="0" name=""/>
        <dsp:cNvSpPr/>
      </dsp:nvSpPr>
      <dsp:spPr>
        <a:xfrm rot="5400000">
          <a:off x="3510136" y="2046312"/>
          <a:ext cx="2412268" cy="3144180"/>
        </a:xfrm>
        <a:prstGeom prst="round1Rect">
          <a:avLst/>
        </a:prstGeom>
        <a:solidFill>
          <a:srgbClr val="B7E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4E620-E830-408E-AD26-B5CEE1CE2FC1}">
      <dsp:nvSpPr>
        <dsp:cNvPr id="0" name=""/>
        <dsp:cNvSpPr/>
      </dsp:nvSpPr>
      <dsp:spPr>
        <a:xfrm>
          <a:off x="2200926" y="1809201"/>
          <a:ext cx="1886508" cy="1206134"/>
        </a:xfrm>
        <a:prstGeom prst="roundRect">
          <a:avLst/>
        </a:prstGeom>
        <a:solidFill>
          <a:srgbClr val="81DE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2200926" y="1809201"/>
        <a:ext cx="1886508" cy="1206134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FCAB10-2445-4C15-B35F-5988D4E7A091}">
      <dsp:nvSpPr>
        <dsp:cNvPr id="0" name=""/>
        <dsp:cNvSpPr/>
      </dsp:nvSpPr>
      <dsp:spPr>
        <a:xfrm rot="16200000">
          <a:off x="360039" y="-360039"/>
          <a:ext cx="2412268" cy="3132347"/>
        </a:xfrm>
        <a:prstGeom prst="round1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15EEB-6315-44B3-B6AA-9206E075A7EF}">
      <dsp:nvSpPr>
        <dsp:cNvPr id="0" name=""/>
        <dsp:cNvSpPr/>
      </dsp:nvSpPr>
      <dsp:spPr>
        <a:xfrm>
          <a:off x="3132347" y="0"/>
          <a:ext cx="3132347" cy="2412268"/>
        </a:xfrm>
        <a:prstGeom prst="round1Rect">
          <a:avLst/>
        </a:prstGeom>
        <a:solidFill>
          <a:srgbClr val="7A4F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36538-5295-4688-9BA3-20DA47B0394B}">
      <dsp:nvSpPr>
        <dsp:cNvPr id="0" name=""/>
        <dsp:cNvSpPr/>
      </dsp:nvSpPr>
      <dsp:spPr>
        <a:xfrm rot="10800000">
          <a:off x="0" y="2412268"/>
          <a:ext cx="3132347" cy="2412268"/>
        </a:xfrm>
        <a:prstGeom prst="round1Rect">
          <a:avLst/>
        </a:prstGeom>
        <a:solidFill>
          <a:srgbClr val="BF7F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59B98-3BF3-47E3-855C-1F66CCF98E72}">
      <dsp:nvSpPr>
        <dsp:cNvPr id="0" name=""/>
        <dsp:cNvSpPr/>
      </dsp:nvSpPr>
      <dsp:spPr>
        <a:xfrm rot="5400000">
          <a:off x="3492388" y="2052228"/>
          <a:ext cx="2412268" cy="3132347"/>
        </a:xfrm>
        <a:prstGeom prst="round1Rect">
          <a:avLst/>
        </a:prstGeom>
        <a:solidFill>
          <a:srgbClr val="9966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0E734-8A45-4AAA-89F0-AA41FEE7D184}">
      <dsp:nvSpPr>
        <dsp:cNvPr id="0" name=""/>
        <dsp:cNvSpPr/>
      </dsp:nvSpPr>
      <dsp:spPr>
        <a:xfrm>
          <a:off x="2192643" y="1809201"/>
          <a:ext cx="1879408" cy="1206134"/>
        </a:xfrm>
        <a:prstGeom prst="roundRect">
          <a:avLst/>
        </a:prstGeom>
        <a:solidFill>
          <a:srgbClr val="613F3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>
        <a:off x="2192643" y="1809201"/>
        <a:ext cx="1879408" cy="1206134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F64F55-B4BA-45C9-8A97-F7CF9353B5CE}">
      <dsp:nvSpPr>
        <dsp:cNvPr id="0" name=""/>
        <dsp:cNvSpPr/>
      </dsp:nvSpPr>
      <dsp:spPr>
        <a:xfrm rot="16200000">
          <a:off x="389874" y="-389874"/>
          <a:ext cx="2268252" cy="3048000"/>
        </a:xfrm>
        <a:prstGeom prst="round1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EE12C-1BA2-4905-81A6-A3EB78A2B207}">
      <dsp:nvSpPr>
        <dsp:cNvPr id="0" name=""/>
        <dsp:cNvSpPr/>
      </dsp:nvSpPr>
      <dsp:spPr>
        <a:xfrm>
          <a:off x="3048000" y="17601"/>
          <a:ext cx="3048000" cy="2268252"/>
        </a:xfrm>
        <a:prstGeom prst="round1Rect">
          <a:avLst/>
        </a:prstGeom>
        <a:solidFill>
          <a:srgbClr val="4949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D81DF-4B1E-4FEA-BC33-804A3894858B}">
      <dsp:nvSpPr>
        <dsp:cNvPr id="0" name=""/>
        <dsp:cNvSpPr/>
      </dsp:nvSpPr>
      <dsp:spPr>
        <a:xfrm rot="10800000">
          <a:off x="0" y="2268252"/>
          <a:ext cx="3048000" cy="2268252"/>
        </a:xfrm>
        <a:prstGeom prst="round1Rect">
          <a:avLst/>
        </a:prstGeom>
        <a:solidFill>
          <a:srgbClr val="1F1F1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10632-FEC3-46DC-A31E-3A699E3F524B}">
      <dsp:nvSpPr>
        <dsp:cNvPr id="0" name=""/>
        <dsp:cNvSpPr/>
      </dsp:nvSpPr>
      <dsp:spPr>
        <a:xfrm rot="5400000">
          <a:off x="3437874" y="1878378"/>
          <a:ext cx="2268252" cy="3048000"/>
        </a:xfrm>
        <a:prstGeom prst="round1Rect">
          <a:avLst/>
        </a:prstGeom>
        <a:solidFill>
          <a:srgbClr val="3333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6D826-F42C-4B91-B2F1-6935CD579795}">
      <dsp:nvSpPr>
        <dsp:cNvPr id="0" name=""/>
        <dsp:cNvSpPr/>
      </dsp:nvSpPr>
      <dsp:spPr>
        <a:xfrm>
          <a:off x="2133600" y="1701189"/>
          <a:ext cx="1828800" cy="1134126"/>
        </a:xfrm>
        <a:prstGeom prst="roundRect">
          <a:avLst/>
        </a:prstGeom>
        <a:solidFill>
          <a:srgbClr val="1F1F1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>
        <a:off x="2133600" y="1701189"/>
        <a:ext cx="1828800" cy="1134126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0788D0-76C4-4EF1-B736-4D630E554547}">
      <dsp:nvSpPr>
        <dsp:cNvPr id="0" name=""/>
        <dsp:cNvSpPr/>
      </dsp:nvSpPr>
      <dsp:spPr>
        <a:xfrm rot="16200000">
          <a:off x="285750" y="-285750"/>
          <a:ext cx="2254560" cy="2826060"/>
        </a:xfrm>
        <a:prstGeom prst="round1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081F2-B4DD-4CA1-99E9-6B2F29838532}">
      <dsp:nvSpPr>
        <dsp:cNvPr id="0" name=""/>
        <dsp:cNvSpPr/>
      </dsp:nvSpPr>
      <dsp:spPr>
        <a:xfrm>
          <a:off x="2826060" y="0"/>
          <a:ext cx="2826060" cy="2254560"/>
        </a:xfrm>
        <a:prstGeom prst="round1Rect">
          <a:avLst/>
        </a:prstGeom>
        <a:solidFill>
          <a:srgbClr val="FF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4E51A-24EF-4B46-9E1A-0BC8771AB220}">
      <dsp:nvSpPr>
        <dsp:cNvPr id="0" name=""/>
        <dsp:cNvSpPr/>
      </dsp:nvSpPr>
      <dsp:spPr>
        <a:xfrm rot="10800000">
          <a:off x="0" y="2254560"/>
          <a:ext cx="2826060" cy="2254560"/>
        </a:xfrm>
        <a:prstGeom prst="round1Rect">
          <a:avLst/>
        </a:prstGeom>
        <a:solidFill>
          <a:srgbClr val="FF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4DF66-BD65-4130-BC5A-08583D16662C}">
      <dsp:nvSpPr>
        <dsp:cNvPr id="0" name=""/>
        <dsp:cNvSpPr/>
      </dsp:nvSpPr>
      <dsp:spPr>
        <a:xfrm rot="5400000">
          <a:off x="3111810" y="1968810"/>
          <a:ext cx="2254560" cy="2826060"/>
        </a:xfrm>
        <a:prstGeom prst="round1Rect">
          <a:avLst/>
        </a:prstGeom>
        <a:solidFill>
          <a:srgbClr val="FF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05EFE4-B7F0-444A-81E2-4AA0D01162ED}">
      <dsp:nvSpPr>
        <dsp:cNvPr id="0" name=""/>
        <dsp:cNvSpPr/>
      </dsp:nvSpPr>
      <dsp:spPr>
        <a:xfrm>
          <a:off x="1978242" y="1690920"/>
          <a:ext cx="1695636" cy="1127280"/>
        </a:xfrm>
        <a:prstGeom prst="roundRect">
          <a:avLst/>
        </a:prstGeom>
        <a:solidFill>
          <a:srgbClr val="FF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1978242" y="1690920"/>
        <a:ext cx="1695636" cy="11272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DE4686-9109-4CBF-9D76-0A86BD22F4D9}">
      <dsp:nvSpPr>
        <dsp:cNvPr id="0" name=""/>
        <dsp:cNvSpPr/>
      </dsp:nvSpPr>
      <dsp:spPr>
        <a:xfrm>
          <a:off x="518457" y="0"/>
          <a:ext cx="5875852" cy="15841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B4FAA-49A8-471C-A93A-6D2E994D9270}">
      <dsp:nvSpPr>
        <dsp:cNvPr id="0" name=""/>
        <dsp:cNvSpPr/>
      </dsp:nvSpPr>
      <dsp:spPr>
        <a:xfrm>
          <a:off x="210" y="360038"/>
          <a:ext cx="2188002" cy="864098"/>
        </a:xfrm>
        <a:prstGeom prst="roundRect">
          <a:avLst/>
        </a:prstGeom>
        <a:solidFill>
          <a:srgbClr val="FF0000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красный</a:t>
          </a:r>
          <a:endParaRPr lang="ru-RU" sz="2300" kern="1200" dirty="0"/>
        </a:p>
      </dsp:txBody>
      <dsp:txXfrm>
        <a:off x="210" y="360038"/>
        <a:ext cx="2188002" cy="864098"/>
      </dsp:txXfrm>
    </dsp:sp>
    <dsp:sp modelId="{35739CCC-55A7-4D06-B228-4C314A28BDB8}">
      <dsp:nvSpPr>
        <dsp:cNvPr id="0" name=""/>
        <dsp:cNvSpPr/>
      </dsp:nvSpPr>
      <dsp:spPr>
        <a:xfrm>
          <a:off x="2362382" y="360038"/>
          <a:ext cx="2188002" cy="864098"/>
        </a:xfrm>
        <a:prstGeom prst="roundRect">
          <a:avLst/>
        </a:prstGeom>
        <a:solidFill>
          <a:srgbClr val="005696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синий</a:t>
          </a:r>
          <a:endParaRPr lang="ru-RU" sz="2300" kern="1200" dirty="0"/>
        </a:p>
      </dsp:txBody>
      <dsp:txXfrm>
        <a:off x="2362382" y="360038"/>
        <a:ext cx="2188002" cy="864098"/>
      </dsp:txXfrm>
    </dsp:sp>
    <dsp:sp modelId="{09C8CDF7-A5C4-4E72-9ABD-9B314FCBCFDD}">
      <dsp:nvSpPr>
        <dsp:cNvPr id="0" name=""/>
        <dsp:cNvSpPr/>
      </dsp:nvSpPr>
      <dsp:spPr>
        <a:xfrm>
          <a:off x="4724554" y="360038"/>
          <a:ext cx="2188002" cy="864098"/>
        </a:xfrm>
        <a:prstGeom prst="roundRect">
          <a:avLst/>
        </a:prstGeom>
        <a:solidFill>
          <a:srgbClr val="7030A0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фиолетовый</a:t>
          </a:r>
          <a:endParaRPr lang="ru-RU" sz="2300" kern="1200" dirty="0"/>
        </a:p>
      </dsp:txBody>
      <dsp:txXfrm>
        <a:off x="4724554" y="360038"/>
        <a:ext cx="2188002" cy="86409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3C6AA1-EEA6-4CA2-AB05-6AD1A286061D}">
      <dsp:nvSpPr>
        <dsp:cNvPr id="0" name=""/>
        <dsp:cNvSpPr/>
      </dsp:nvSpPr>
      <dsp:spPr>
        <a:xfrm>
          <a:off x="520232" y="0"/>
          <a:ext cx="5895967" cy="165618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40E87-484E-4498-BE81-F453717B2C4C}">
      <dsp:nvSpPr>
        <dsp:cNvPr id="0" name=""/>
        <dsp:cNvSpPr/>
      </dsp:nvSpPr>
      <dsp:spPr>
        <a:xfrm>
          <a:off x="109397" y="432045"/>
          <a:ext cx="2080929" cy="792093"/>
        </a:xfrm>
        <a:prstGeom prst="roundRect">
          <a:avLst/>
        </a:prstGeom>
        <a:solidFill>
          <a:srgbClr val="005696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синий</a:t>
          </a:r>
          <a:endParaRPr lang="ru-RU" sz="2700" kern="1200" dirty="0"/>
        </a:p>
      </dsp:txBody>
      <dsp:txXfrm>
        <a:off x="109397" y="432045"/>
        <a:ext cx="2080929" cy="792093"/>
      </dsp:txXfrm>
    </dsp:sp>
    <dsp:sp modelId="{910C4DFC-19C3-4FCE-9171-4F07B052AA45}">
      <dsp:nvSpPr>
        <dsp:cNvPr id="0" name=""/>
        <dsp:cNvSpPr/>
      </dsp:nvSpPr>
      <dsp:spPr>
        <a:xfrm>
          <a:off x="2427751" y="432045"/>
          <a:ext cx="2080929" cy="792093"/>
        </a:xfrm>
        <a:prstGeom prst="roundRect">
          <a:avLst/>
        </a:prstGeom>
        <a:solidFill>
          <a:srgbClr val="FFFF00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жёлтый</a:t>
          </a:r>
          <a:endParaRPr lang="ru-RU" sz="2700" kern="1200" dirty="0"/>
        </a:p>
      </dsp:txBody>
      <dsp:txXfrm>
        <a:off x="2427751" y="432045"/>
        <a:ext cx="2080929" cy="792093"/>
      </dsp:txXfrm>
    </dsp:sp>
    <dsp:sp modelId="{4E27DE8A-EC98-4250-8929-464909B4FC0E}">
      <dsp:nvSpPr>
        <dsp:cNvPr id="0" name=""/>
        <dsp:cNvSpPr/>
      </dsp:nvSpPr>
      <dsp:spPr>
        <a:xfrm>
          <a:off x="4746104" y="432045"/>
          <a:ext cx="2080929" cy="792093"/>
        </a:xfrm>
        <a:prstGeom prst="roundRect">
          <a:avLst/>
        </a:prstGeom>
        <a:solidFill>
          <a:srgbClr val="00B050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зелёный</a:t>
          </a:r>
          <a:endParaRPr lang="ru-RU" sz="2700" kern="1200" dirty="0"/>
        </a:p>
      </dsp:txBody>
      <dsp:txXfrm>
        <a:off x="4746104" y="432045"/>
        <a:ext cx="2080929" cy="79209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9FAE54-F9E8-4FA4-AA6D-2DEC9F64ED87}">
      <dsp:nvSpPr>
        <dsp:cNvPr id="0" name=""/>
        <dsp:cNvSpPr/>
      </dsp:nvSpPr>
      <dsp:spPr>
        <a:xfrm>
          <a:off x="466226" y="0"/>
          <a:ext cx="5283899" cy="10238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C302D-66D9-4686-9267-4572EA28CF44}">
      <dsp:nvSpPr>
        <dsp:cNvPr id="0" name=""/>
        <dsp:cNvSpPr/>
      </dsp:nvSpPr>
      <dsp:spPr>
        <a:xfrm>
          <a:off x="163907" y="15776"/>
          <a:ext cx="1864905" cy="992335"/>
        </a:xfrm>
        <a:prstGeom prst="roundRect">
          <a:avLst/>
        </a:prstGeom>
        <a:solidFill>
          <a:schemeClr val="bg1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БЕЛЫЙ</a:t>
          </a:r>
          <a:endParaRPr lang="ru-RU" sz="1700" b="1" kern="1200" dirty="0"/>
        </a:p>
      </dsp:txBody>
      <dsp:txXfrm>
        <a:off x="163907" y="15776"/>
        <a:ext cx="1864905" cy="992335"/>
      </dsp:txXfrm>
    </dsp:sp>
    <dsp:sp modelId="{478F22B0-ABCB-447D-B9CC-96AD431D5FBD}">
      <dsp:nvSpPr>
        <dsp:cNvPr id="0" name=""/>
        <dsp:cNvSpPr/>
      </dsp:nvSpPr>
      <dsp:spPr>
        <a:xfrm>
          <a:off x="2175723" y="288031"/>
          <a:ext cx="1864905" cy="447824"/>
        </a:xfrm>
        <a:prstGeom prst="roundRect">
          <a:avLst/>
        </a:prstGeom>
        <a:solidFill>
          <a:srgbClr val="FF0000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КРАСНЫЙ</a:t>
          </a:r>
          <a:endParaRPr lang="ru-RU" sz="1700" kern="1200" dirty="0"/>
        </a:p>
      </dsp:txBody>
      <dsp:txXfrm>
        <a:off x="2175723" y="288031"/>
        <a:ext cx="1864905" cy="447824"/>
      </dsp:txXfrm>
    </dsp:sp>
    <dsp:sp modelId="{9585213B-FD88-481E-AD89-DC07A22C49EF}">
      <dsp:nvSpPr>
        <dsp:cNvPr id="0" name=""/>
        <dsp:cNvSpPr/>
      </dsp:nvSpPr>
      <dsp:spPr>
        <a:xfrm>
          <a:off x="4222867" y="76117"/>
          <a:ext cx="1864905" cy="813216"/>
        </a:xfrm>
        <a:prstGeom prst="roundRect">
          <a:avLst/>
        </a:prstGeom>
        <a:solidFill>
          <a:srgbClr val="FF7C80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/>
            <a:t>РОЗОВЫЙ</a:t>
          </a:r>
          <a:endParaRPr lang="ru-RU" sz="1700" b="1" i="1" kern="1200" dirty="0"/>
        </a:p>
      </dsp:txBody>
      <dsp:txXfrm>
        <a:off x="4222867" y="76117"/>
        <a:ext cx="1864905" cy="81321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66EF11-0ABC-47AE-9E35-00FED84EE16B}">
      <dsp:nvSpPr>
        <dsp:cNvPr id="0" name=""/>
        <dsp:cNvSpPr/>
      </dsp:nvSpPr>
      <dsp:spPr>
        <a:xfrm>
          <a:off x="460825" y="0"/>
          <a:ext cx="5222692" cy="108012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9B264-1AA8-4CC2-B5E5-9CBF99586279}">
      <dsp:nvSpPr>
        <dsp:cNvPr id="0" name=""/>
        <dsp:cNvSpPr/>
      </dsp:nvSpPr>
      <dsp:spPr>
        <a:xfrm>
          <a:off x="162009" y="0"/>
          <a:ext cx="1843303" cy="1080120"/>
        </a:xfrm>
        <a:prstGeom prst="roundRect">
          <a:avLst/>
        </a:prstGeom>
        <a:solidFill>
          <a:schemeClr val="bg1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БЕЛЫЙ</a:t>
          </a:r>
          <a:endParaRPr lang="ru-RU" sz="1800" b="1" kern="1200" dirty="0"/>
        </a:p>
      </dsp:txBody>
      <dsp:txXfrm>
        <a:off x="162009" y="0"/>
        <a:ext cx="1843303" cy="1080120"/>
      </dsp:txXfrm>
    </dsp:sp>
    <dsp:sp modelId="{CD36DA12-783F-46D9-A71A-DFB2E104B4AB}">
      <dsp:nvSpPr>
        <dsp:cNvPr id="0" name=""/>
        <dsp:cNvSpPr/>
      </dsp:nvSpPr>
      <dsp:spPr>
        <a:xfrm>
          <a:off x="2150520" y="288031"/>
          <a:ext cx="1843303" cy="504057"/>
        </a:xfrm>
        <a:prstGeom prst="roundRect">
          <a:avLst/>
        </a:prstGeom>
        <a:solidFill>
          <a:srgbClr val="005696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СИНИЙ</a:t>
          </a:r>
          <a:endParaRPr lang="ru-RU" sz="1800" kern="1200" dirty="0"/>
        </a:p>
      </dsp:txBody>
      <dsp:txXfrm>
        <a:off x="2150520" y="288031"/>
        <a:ext cx="1843303" cy="504057"/>
      </dsp:txXfrm>
    </dsp:sp>
    <dsp:sp modelId="{7425A98D-A0DD-4AE8-BEF5-CAB644D901C4}">
      <dsp:nvSpPr>
        <dsp:cNvPr id="0" name=""/>
        <dsp:cNvSpPr/>
      </dsp:nvSpPr>
      <dsp:spPr>
        <a:xfrm>
          <a:off x="4139031" y="144014"/>
          <a:ext cx="1843303" cy="792090"/>
        </a:xfrm>
        <a:prstGeom prst="roundRect">
          <a:avLst/>
        </a:prstGeom>
        <a:solidFill>
          <a:srgbClr val="3399FF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ГОЛУБОЙ</a:t>
          </a:r>
          <a:endParaRPr lang="ru-RU" sz="1800" b="1" i="1" kern="1200" dirty="0"/>
        </a:p>
      </dsp:txBody>
      <dsp:txXfrm>
        <a:off x="4139031" y="144014"/>
        <a:ext cx="1843303" cy="79209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AD4952-F3D1-42C5-9511-33D0FFC5413C}">
      <dsp:nvSpPr>
        <dsp:cNvPr id="0" name=""/>
        <dsp:cNvSpPr/>
      </dsp:nvSpPr>
      <dsp:spPr>
        <a:xfrm>
          <a:off x="450024" y="0"/>
          <a:ext cx="5100278" cy="115212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D310C-3349-47E1-B378-4C08EF33E2A3}">
      <dsp:nvSpPr>
        <dsp:cNvPr id="0" name=""/>
        <dsp:cNvSpPr/>
      </dsp:nvSpPr>
      <dsp:spPr>
        <a:xfrm>
          <a:off x="2911" y="72008"/>
          <a:ext cx="1906561" cy="1008112"/>
        </a:xfrm>
        <a:prstGeom prst="roundRect">
          <a:avLst/>
        </a:prstGeom>
        <a:solidFill>
          <a:schemeClr val="bg1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БЕЛЫЙ</a:t>
          </a:r>
          <a:endParaRPr lang="ru-RU" sz="1800" b="1" kern="1200" dirty="0"/>
        </a:p>
      </dsp:txBody>
      <dsp:txXfrm>
        <a:off x="2911" y="72008"/>
        <a:ext cx="1906561" cy="1008112"/>
      </dsp:txXfrm>
    </dsp:sp>
    <dsp:sp modelId="{B41A9CE4-5D44-4426-B89D-C14680AF34C4}">
      <dsp:nvSpPr>
        <dsp:cNvPr id="0" name=""/>
        <dsp:cNvSpPr/>
      </dsp:nvSpPr>
      <dsp:spPr>
        <a:xfrm>
          <a:off x="2046883" y="288031"/>
          <a:ext cx="1906561" cy="576064"/>
        </a:xfrm>
        <a:prstGeom prst="roundRect">
          <a:avLst/>
        </a:prstGeom>
        <a:solidFill>
          <a:srgbClr val="FFFF00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ЖЁЛТЫЙ</a:t>
          </a:r>
          <a:endParaRPr lang="ru-RU" sz="1800" kern="1200" dirty="0"/>
        </a:p>
      </dsp:txBody>
      <dsp:txXfrm>
        <a:off x="2046883" y="288031"/>
        <a:ext cx="1906561" cy="576064"/>
      </dsp:txXfrm>
    </dsp:sp>
    <dsp:sp modelId="{22861865-FC1B-44A4-B5A2-8B0E8C78D352}">
      <dsp:nvSpPr>
        <dsp:cNvPr id="0" name=""/>
        <dsp:cNvSpPr/>
      </dsp:nvSpPr>
      <dsp:spPr>
        <a:xfrm>
          <a:off x="4093766" y="144015"/>
          <a:ext cx="1906561" cy="864096"/>
        </a:xfrm>
        <a:prstGeom prst="roundRect">
          <a:avLst/>
        </a:prstGeom>
        <a:solidFill>
          <a:srgbClr val="FFFF66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СВЕТЛО-ЖЁЛТЫЙ</a:t>
          </a:r>
          <a:endParaRPr lang="ru-RU" sz="1800" b="1" i="1" kern="1200" dirty="0"/>
        </a:p>
      </dsp:txBody>
      <dsp:txXfrm>
        <a:off x="4093766" y="144015"/>
        <a:ext cx="1906561" cy="86409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F7CDAD-8085-4FB5-931E-D640C9141C41}">
      <dsp:nvSpPr>
        <dsp:cNvPr id="0" name=""/>
        <dsp:cNvSpPr/>
      </dsp:nvSpPr>
      <dsp:spPr>
        <a:xfrm>
          <a:off x="471626" y="0"/>
          <a:ext cx="5345106" cy="138392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FE70E-B0B5-43AE-9648-DDDEC781B6B0}">
      <dsp:nvSpPr>
        <dsp:cNvPr id="0" name=""/>
        <dsp:cNvSpPr/>
      </dsp:nvSpPr>
      <dsp:spPr>
        <a:xfrm>
          <a:off x="3070" y="159791"/>
          <a:ext cx="1897561" cy="1064345"/>
        </a:xfrm>
        <a:prstGeom prst="roundRect">
          <a:avLst/>
        </a:prstGeom>
        <a:solidFill>
          <a:schemeClr val="bg1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БЕЛЫЙ</a:t>
          </a:r>
          <a:endParaRPr lang="ru-RU" sz="1800" b="1" kern="1200" dirty="0"/>
        </a:p>
      </dsp:txBody>
      <dsp:txXfrm>
        <a:off x="3070" y="159791"/>
        <a:ext cx="1897561" cy="1064345"/>
      </dsp:txXfrm>
    </dsp:sp>
    <dsp:sp modelId="{D3CB21C4-A101-4F54-9E0B-CB7DDEB85E4C}">
      <dsp:nvSpPr>
        <dsp:cNvPr id="0" name=""/>
        <dsp:cNvSpPr/>
      </dsp:nvSpPr>
      <dsp:spPr>
        <a:xfrm>
          <a:off x="2195399" y="415178"/>
          <a:ext cx="1897561" cy="553571"/>
        </a:xfrm>
        <a:prstGeom prst="roundRect">
          <a:avLst/>
        </a:prstGeom>
        <a:solidFill>
          <a:srgbClr val="37A60A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ЗЕЛЁНЫЙ</a:t>
          </a:r>
          <a:endParaRPr lang="ru-RU" sz="1800" kern="1200" dirty="0"/>
        </a:p>
      </dsp:txBody>
      <dsp:txXfrm>
        <a:off x="2195399" y="415178"/>
        <a:ext cx="1897561" cy="553571"/>
      </dsp:txXfrm>
    </dsp:sp>
    <dsp:sp modelId="{A31252FB-4362-4ADB-90D0-06C78CAE0E1E}">
      <dsp:nvSpPr>
        <dsp:cNvPr id="0" name=""/>
        <dsp:cNvSpPr/>
      </dsp:nvSpPr>
      <dsp:spPr>
        <a:xfrm>
          <a:off x="4387727" y="231799"/>
          <a:ext cx="1897561" cy="920328"/>
        </a:xfrm>
        <a:prstGeom prst="roundRect">
          <a:avLst/>
        </a:prstGeom>
        <a:solidFill>
          <a:srgbClr val="66FF33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СВЕТЛО- ЗЕЛЁНЫЙ</a:t>
          </a:r>
          <a:endParaRPr lang="ru-RU" sz="1800" b="1" i="1" kern="1200" dirty="0"/>
        </a:p>
      </dsp:txBody>
      <dsp:txXfrm>
        <a:off x="4387727" y="231799"/>
        <a:ext cx="1897561" cy="92032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29F381-98DB-45CD-BD80-BDD148B725F6}">
      <dsp:nvSpPr>
        <dsp:cNvPr id="0" name=""/>
        <dsp:cNvSpPr/>
      </dsp:nvSpPr>
      <dsp:spPr>
        <a:xfrm rot="16200000">
          <a:off x="249746" y="-249746"/>
          <a:ext cx="2542592" cy="3042084"/>
        </a:xfrm>
        <a:prstGeom prst="round1Rect">
          <a:avLst/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67621-6B07-4BDC-9B2D-E8886153446F}">
      <dsp:nvSpPr>
        <dsp:cNvPr id="0" name=""/>
        <dsp:cNvSpPr/>
      </dsp:nvSpPr>
      <dsp:spPr>
        <a:xfrm>
          <a:off x="3042084" y="0"/>
          <a:ext cx="3042084" cy="2542592"/>
        </a:xfrm>
        <a:prstGeom prst="round1Rect">
          <a:avLst/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5198E-96B7-447D-B414-D762E1C2C118}">
      <dsp:nvSpPr>
        <dsp:cNvPr id="0" name=""/>
        <dsp:cNvSpPr/>
      </dsp:nvSpPr>
      <dsp:spPr>
        <a:xfrm rot="10800000">
          <a:off x="0" y="2511190"/>
          <a:ext cx="3042084" cy="2542592"/>
        </a:xfrm>
        <a:prstGeom prst="round1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BAEE5-761F-4100-9F8A-1630C8F8E0E5}">
      <dsp:nvSpPr>
        <dsp:cNvPr id="0" name=""/>
        <dsp:cNvSpPr/>
      </dsp:nvSpPr>
      <dsp:spPr>
        <a:xfrm rot="5400000">
          <a:off x="3242274" y="2292846"/>
          <a:ext cx="2542592" cy="3042084"/>
        </a:xfrm>
        <a:prstGeom prst="round1Rect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190F2-4079-4478-82A4-E654CB2E3A03}">
      <dsp:nvSpPr>
        <dsp:cNvPr id="0" name=""/>
        <dsp:cNvSpPr/>
      </dsp:nvSpPr>
      <dsp:spPr>
        <a:xfrm>
          <a:off x="2028047" y="1937213"/>
          <a:ext cx="1825250" cy="1271296"/>
        </a:xfrm>
        <a:prstGeom prst="roundRect">
          <a:avLst/>
        </a:prstGeom>
        <a:solidFill>
          <a:srgbClr val="66FF33"/>
        </a:solidFill>
        <a:ln w="25400" cap="flat" cmpd="sng" algn="ctr">
          <a:solidFill>
            <a:srgbClr val="00B050"/>
          </a:solidFill>
          <a:prstDash val="solid"/>
        </a:ln>
        <a:effectLst>
          <a:glow rad="101600">
            <a:srgbClr val="66FF33">
              <a:alpha val="6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2028047" y="1937213"/>
        <a:ext cx="1825250" cy="127129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3D5FD6-7AE3-468E-8CA6-CFCCD269265F}">
      <dsp:nvSpPr>
        <dsp:cNvPr id="0" name=""/>
        <dsp:cNvSpPr/>
      </dsp:nvSpPr>
      <dsp:spPr>
        <a:xfrm rot="16200000">
          <a:off x="252028" y="-252028"/>
          <a:ext cx="2484276" cy="2988332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ABE11-D87A-4706-B020-022F6DE10E99}">
      <dsp:nvSpPr>
        <dsp:cNvPr id="0" name=""/>
        <dsp:cNvSpPr/>
      </dsp:nvSpPr>
      <dsp:spPr>
        <a:xfrm>
          <a:off x="2959883" y="0"/>
          <a:ext cx="2988332" cy="2484276"/>
        </a:xfrm>
        <a:prstGeom prst="round1Rect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BC7B2-4D9B-4C07-A375-F3FC271C7F84}">
      <dsp:nvSpPr>
        <dsp:cNvPr id="0" name=""/>
        <dsp:cNvSpPr/>
      </dsp:nvSpPr>
      <dsp:spPr>
        <a:xfrm rot="10800000">
          <a:off x="0" y="2484276"/>
          <a:ext cx="2988332" cy="2484276"/>
        </a:xfrm>
        <a:prstGeom prst="round1Rect">
          <a:avLst/>
        </a:prstGeom>
        <a:solidFill>
          <a:srgbClr val="FF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B7558-B0A9-4DE5-8162-56E39C9CC356}">
      <dsp:nvSpPr>
        <dsp:cNvPr id="0" name=""/>
        <dsp:cNvSpPr/>
      </dsp:nvSpPr>
      <dsp:spPr>
        <a:xfrm rot="5400000">
          <a:off x="3240359" y="2232248"/>
          <a:ext cx="2484276" cy="2988332"/>
        </a:xfrm>
        <a:prstGeom prst="round1Rect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869A1-0CB2-4AAA-949D-E2CD3F983B95}">
      <dsp:nvSpPr>
        <dsp:cNvPr id="0" name=""/>
        <dsp:cNvSpPr/>
      </dsp:nvSpPr>
      <dsp:spPr>
        <a:xfrm>
          <a:off x="2091832" y="1863207"/>
          <a:ext cx="1792999" cy="1242138"/>
        </a:xfrm>
        <a:prstGeom prst="roundRect">
          <a:avLst/>
        </a:prstGeom>
        <a:solidFill>
          <a:srgbClr val="FF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2091832" y="1863207"/>
        <a:ext cx="1792999" cy="1242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66D4C-3F86-4F84-91E3-01435979480C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0504C-A3D3-4986-8F7D-C43C1DCF8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0504C-A3D3-4986-8F7D-C43C1DCF83F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>
            <a:lvl1pPr>
              <a:defRPr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79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contourClr>
                <a:schemeClr val="bg2">
                  <a:lumMod val="25000"/>
                </a:schemeClr>
              </a:contourClr>
            </a:sp3d>
          </a:bodyPr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0305"/>
            <a:ext cx="4040188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65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4041775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84" y="571480"/>
            <a:ext cx="640081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14" y="1600200"/>
            <a:ext cx="74723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A5F26-DA64-4D27-9D2D-D1B6044C96BB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3200" kern="1200" dirty="0"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79000"/>
                </a:schemeClr>
              </a:gs>
            </a:gsLst>
            <a:lin ang="5400000" scaled="0"/>
            <a:tileRect/>
          </a:gradFill>
          <a:effectLst>
            <a:outerShdw blurRad="241300" dist="38100" dir="5400000" rotWithShape="0">
              <a:schemeClr val="bg2">
                <a:lumMod val="10000"/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26" Type="http://schemas.microsoft.com/office/2007/relationships/diagramDrawing" Target="../diagrams/drawing12.xml"/><Relationship Id="rId39" Type="http://schemas.openxmlformats.org/officeDocument/2006/relationships/diagramQuickStyle" Target="../diagrams/quickStyle15.xml"/><Relationship Id="rId21" Type="http://schemas.microsoft.com/office/2007/relationships/diagramDrawing" Target="../diagrams/drawing11.xml"/><Relationship Id="rId34" Type="http://schemas.openxmlformats.org/officeDocument/2006/relationships/diagramQuickStyle" Target="../diagrams/quickStyle14.xml"/><Relationship Id="rId42" Type="http://schemas.openxmlformats.org/officeDocument/2006/relationships/diagramData" Target="../diagrams/data16.xml"/><Relationship Id="rId47" Type="http://schemas.openxmlformats.org/officeDocument/2006/relationships/diagramData" Target="../diagrams/data17.xml"/><Relationship Id="rId50" Type="http://schemas.openxmlformats.org/officeDocument/2006/relationships/diagramColors" Target="../diagrams/colors17.xml"/><Relationship Id="rId55" Type="http://schemas.openxmlformats.org/officeDocument/2006/relationships/diagramColors" Target="../diagrams/colors1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5" Type="http://schemas.openxmlformats.org/officeDocument/2006/relationships/diagramColors" Target="../diagrams/colors12.xml"/><Relationship Id="rId33" Type="http://schemas.openxmlformats.org/officeDocument/2006/relationships/diagramLayout" Target="../diagrams/layout14.xml"/><Relationship Id="rId38" Type="http://schemas.openxmlformats.org/officeDocument/2006/relationships/diagramLayout" Target="../diagrams/layout15.xml"/><Relationship Id="rId46" Type="http://schemas.microsoft.com/office/2007/relationships/diagramDrawing" Target="../diagrams/drawing16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29" Type="http://schemas.openxmlformats.org/officeDocument/2006/relationships/diagramQuickStyle" Target="../diagrams/quickStyle13.xml"/><Relationship Id="rId41" Type="http://schemas.microsoft.com/office/2007/relationships/diagramDrawing" Target="../diagrams/drawing15.xml"/><Relationship Id="rId54" Type="http://schemas.openxmlformats.org/officeDocument/2006/relationships/diagramQuickStyle" Target="../diagrams/quickStyle1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24" Type="http://schemas.openxmlformats.org/officeDocument/2006/relationships/diagramQuickStyle" Target="../diagrams/quickStyle12.xml"/><Relationship Id="rId32" Type="http://schemas.openxmlformats.org/officeDocument/2006/relationships/diagramData" Target="../diagrams/data14.xml"/><Relationship Id="rId37" Type="http://schemas.openxmlformats.org/officeDocument/2006/relationships/diagramData" Target="../diagrams/data15.xml"/><Relationship Id="rId40" Type="http://schemas.openxmlformats.org/officeDocument/2006/relationships/diagramColors" Target="../diagrams/colors15.xml"/><Relationship Id="rId45" Type="http://schemas.openxmlformats.org/officeDocument/2006/relationships/diagramColors" Target="../diagrams/colors16.xml"/><Relationship Id="rId53" Type="http://schemas.openxmlformats.org/officeDocument/2006/relationships/diagramLayout" Target="../diagrams/layout18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23" Type="http://schemas.openxmlformats.org/officeDocument/2006/relationships/diagramLayout" Target="../diagrams/layout12.xml"/><Relationship Id="rId28" Type="http://schemas.openxmlformats.org/officeDocument/2006/relationships/diagramLayout" Target="../diagrams/layout13.xml"/><Relationship Id="rId36" Type="http://schemas.microsoft.com/office/2007/relationships/diagramDrawing" Target="../diagrams/drawing14.xml"/><Relationship Id="rId49" Type="http://schemas.openxmlformats.org/officeDocument/2006/relationships/diagramQuickStyle" Target="../diagrams/quickStyle17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31" Type="http://schemas.microsoft.com/office/2007/relationships/diagramDrawing" Target="../diagrams/drawing13.xml"/><Relationship Id="rId44" Type="http://schemas.openxmlformats.org/officeDocument/2006/relationships/diagramQuickStyle" Target="../diagrams/quickStyle16.xml"/><Relationship Id="rId52" Type="http://schemas.openxmlformats.org/officeDocument/2006/relationships/diagramData" Target="../diagrams/data18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Relationship Id="rId22" Type="http://schemas.openxmlformats.org/officeDocument/2006/relationships/diagramData" Target="../diagrams/data12.xml"/><Relationship Id="rId27" Type="http://schemas.openxmlformats.org/officeDocument/2006/relationships/diagramData" Target="../diagrams/data13.xml"/><Relationship Id="rId30" Type="http://schemas.openxmlformats.org/officeDocument/2006/relationships/diagramColors" Target="../diagrams/colors13.xml"/><Relationship Id="rId35" Type="http://schemas.openxmlformats.org/officeDocument/2006/relationships/diagramColors" Target="../diagrams/colors14.xml"/><Relationship Id="rId43" Type="http://schemas.openxmlformats.org/officeDocument/2006/relationships/diagramLayout" Target="../diagrams/layout16.xml"/><Relationship Id="rId48" Type="http://schemas.openxmlformats.org/officeDocument/2006/relationships/diagramLayout" Target="../diagrams/layout17.xml"/><Relationship Id="rId56" Type="http://schemas.microsoft.com/office/2007/relationships/diagramDrawing" Target="../diagrams/drawing18.xml"/><Relationship Id="rId8" Type="http://schemas.openxmlformats.org/officeDocument/2006/relationships/diagramLayout" Target="../diagrams/layout9.xml"/><Relationship Id="rId51" Type="http://schemas.microsoft.com/office/2007/relationships/diagramDrawing" Target="../diagrams/drawing17.xml"/><Relationship Id="rId3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ЦВЕТОВОЙ КРУГ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792088"/>
          </a:xfrm>
        </p:spPr>
        <p:txBody>
          <a:bodyPr/>
          <a:lstStyle/>
          <a:p>
            <a:r>
              <a:rPr lang="ru-RU" dirty="0" smtClean="0"/>
              <a:t>Простые законы </a:t>
            </a:r>
            <a:r>
              <a:rPr lang="ru-RU" dirty="0" err="1" smtClean="0"/>
              <a:t>цветоведения</a:t>
            </a:r>
            <a:endParaRPr lang="ru-RU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332656"/>
            <a:ext cx="5184576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цвета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772816"/>
            <a:ext cx="4536504" cy="1280874"/>
          </a:xfrm>
          <a:prstGeom prst="flowChartMultidocumen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жёлтый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3429000"/>
            <a:ext cx="4536504" cy="1271052"/>
          </a:xfrm>
          <a:prstGeom prst="flowChartMultidocumen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красный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5013176"/>
            <a:ext cx="4320480" cy="1271052"/>
          </a:xfrm>
          <a:prstGeom prst="flowChartMultidocument">
            <a:avLst/>
          </a:prstGeom>
          <a:solidFill>
            <a:srgbClr val="005696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синий</a:t>
            </a:r>
            <a:endParaRPr lang="ru-RU" sz="6000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04664"/>
            <a:ext cx="7128792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Дополнительные цвета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1397000"/>
          <a:ext cx="7080448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3707904" y="213285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012160" y="213285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Схема 12"/>
          <p:cNvGraphicFramePr/>
          <p:nvPr/>
        </p:nvGraphicFramePr>
        <p:xfrm>
          <a:off x="1691680" y="2780928"/>
          <a:ext cx="691276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>
            <a:off x="3779912" y="35730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084168" y="35730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1" name="Схема 20"/>
          <p:cNvGraphicFramePr/>
          <p:nvPr/>
        </p:nvGraphicFramePr>
        <p:xfrm>
          <a:off x="1547664" y="4365104"/>
          <a:ext cx="693643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>
            <a:off x="3707904" y="522920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012160" y="522920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13" grpId="0">
        <p:bldAsOne/>
      </p:bldGraphic>
      <p:bldGraphic spid="2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483768" y="404664"/>
            <a:ext cx="6048672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Цветовой круг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2" cstate="print"/>
          <a:srcRect t="10101" b="21650"/>
          <a:stretch>
            <a:fillRect/>
          </a:stretch>
        </p:blipFill>
        <p:spPr>
          <a:xfrm>
            <a:off x="1403648" y="1628800"/>
            <a:ext cx="5112568" cy="4902437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260648"/>
            <a:ext cx="6192688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Цветовой круг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46500119_0_28aa5_1e34bdf0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268760"/>
            <a:ext cx="5334000" cy="53340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332656"/>
            <a:ext cx="676875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Смешивание с белилами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547664" y="1412776"/>
          <a:ext cx="6216352" cy="10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827584" y="2564904"/>
          <a:ext cx="6144344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3347864" y="191683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364088" y="191683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699792" y="314096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716016" y="314096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Схема 16"/>
          <p:cNvGraphicFramePr/>
          <p:nvPr/>
        </p:nvGraphicFramePr>
        <p:xfrm>
          <a:off x="1979712" y="3789040"/>
          <a:ext cx="600032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1115616" y="5013176"/>
          <a:ext cx="6288360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cxnSp>
        <p:nvCxnSpPr>
          <p:cNvPr id="21" name="Прямая со стрелкой 20"/>
          <p:cNvCxnSpPr/>
          <p:nvPr/>
        </p:nvCxnSpPr>
        <p:spPr>
          <a:xfrm>
            <a:off x="3635896" y="436510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796136" y="436510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915816" y="566124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148064" y="573325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5" grpId="0">
        <p:bldAsOne/>
      </p:bldGraphic>
      <p:bldGraphic spid="17" grpId="0">
        <p:bldAsOne/>
      </p:bldGraphic>
      <p:bldGraphic spid="1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6084168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323528" y="260648"/>
          <a:ext cx="59766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683568" y="548680"/>
          <a:ext cx="612068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043608" y="692696"/>
          <a:ext cx="631202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331640" y="908720"/>
          <a:ext cx="63120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1619672" y="1124744"/>
          <a:ext cx="631202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1979712" y="1268760"/>
          <a:ext cx="628836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2267744" y="1556792"/>
          <a:ext cx="62883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2555776" y="1772816"/>
          <a:ext cx="626469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2843808" y="2132856"/>
          <a:ext cx="60960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3275856" y="2348880"/>
          <a:ext cx="5652120" cy="45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2" r:lo="rId53" r:qs="rId54" r:cs="rId55"/>
          </a:graphicData>
        </a:graphic>
      </p:graphicFrame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portfele.ru/tw_files2/urls_1/133/d-132586/132586_html_m2d33dab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780928"/>
            <a:ext cx="51845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portfele.ru/tw_files2/urls_1/133/d-132586/132586_html_2337be5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060848"/>
            <a:ext cx="5184576" cy="387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707904" y="332656"/>
            <a:ext cx="4536504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Игры с цветом</a:t>
            </a:r>
            <a:endParaRPr lang="ru-RU" sz="4000" dirty="0"/>
          </a:p>
        </p:txBody>
      </p:sp>
      <p:pic>
        <p:nvPicPr>
          <p:cNvPr id="3" name="Рисунок 2" descr="http://www.portfele.ru/tw_files2/urls_1/133/d-132586/132586_html_m5d4f1ea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96752"/>
            <a:ext cx="5256584" cy="374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6755_1024_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48464" cy="6408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1484784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FF00"/>
                </a:solidFill>
                <a:latin typeface="Impact" pitchFamily="34" charset="0"/>
              </a:rPr>
              <a:t>Спасибо за внимание</a:t>
            </a:r>
            <a:endParaRPr lang="ru-RU" sz="72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436510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Составитель </a:t>
            </a:r>
            <a:r>
              <a:rPr lang="ru-RU" sz="3600" b="1" dirty="0" err="1" smtClean="0">
                <a:solidFill>
                  <a:schemeClr val="bg1"/>
                </a:solidFill>
              </a:rPr>
              <a:t>Ряписова</a:t>
            </a:r>
            <a:r>
              <a:rPr lang="ru-RU" sz="3600" b="1" dirty="0" smtClean="0">
                <a:solidFill>
                  <a:schemeClr val="bg1"/>
                </a:solidFill>
              </a:rPr>
              <a:t> С.Н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MSC_MS_RU_RU_8March_Pink_2007v_Russia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DE88507-060B-42D1-89C8-39E512EFE8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MSC_MS_RU_RU_8March_Pink_2007v_Russia</Template>
  <TotalTime>0</TotalTime>
  <Words>52</Words>
  <Application>Microsoft Office PowerPoint</Application>
  <PresentationFormat>Экран (4:3)</PresentationFormat>
  <Paragraphs>35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MSC_MS_RU_RU_8March_Pink_2007v_Russia</vt:lpstr>
      <vt:lpstr>ЦВЕТОВОЙ КРУГ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>Шаблон оформления к 8 Марта</dc:description>
  <cp:lastModifiedBy/>
  <cp:revision>1</cp:revision>
  <dcterms:created xsi:type="dcterms:W3CDTF">2013-11-30T13:45:48Z</dcterms:created>
  <dcterms:modified xsi:type="dcterms:W3CDTF">2015-04-21T16:02:41Z</dcterms:modified>
  <cp:category>Шаблон оформления к 8 Марта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TC103516769990</vt:lpwstr>
  </property>
</Properties>
</file>