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361D2-ACF7-4607-938B-746F9D4C802F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D450-D2AA-4E9B-B280-3C22D97ADC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раз в первый класс!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450-D2AA-4E9B-B280-3C22D97ADC9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играем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450-D2AA-4E9B-B280-3C22D97ADC9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приюте для бездомных животных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450-D2AA-4E9B-B280-3C22D97ADC9E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День матери!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D450-D2AA-4E9B-B280-3C22D97ADC9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2/27/2015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2967335"/>
            <a:ext cx="3726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IMG01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2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</TotalTime>
  <Words>22</Words>
  <PresentationFormat>Экран (4:3)</PresentationFormat>
  <Paragraphs>10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xxxxx</dc:creator>
  <cp:lastModifiedBy>xxxxx</cp:lastModifiedBy>
  <cp:revision>3</cp:revision>
  <dcterms:created xsi:type="dcterms:W3CDTF">2015-02-27T04:30:56Z</dcterms:created>
  <dcterms:modified xsi:type="dcterms:W3CDTF">2015-02-27T04:47:17Z</dcterms:modified>
</cp:coreProperties>
</file>