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8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73" d="100"/>
          <a:sy n="73" d="100"/>
        </p:scale>
        <p:origin x="-7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load/320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57902" y="667906"/>
            <a:ext cx="668163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Спортивная </a:t>
            </a:r>
          </a:p>
          <a:p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интерактивная игра</a:t>
            </a:r>
            <a:endParaRPr lang="ru-RU" sz="48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1171" y="3387122"/>
            <a:ext cx="44870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5200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Автор : Ступина Елена Александровна,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5200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воспитатель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5200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МБДОУ «Детский сад №138»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5200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Курганская область город Курган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5200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2015г</a:t>
            </a: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rgbClr val="0070C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904222" y="559189"/>
            <a:ext cx="602921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Какой вид спорта лишний?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1974941" y="898753"/>
            <a:ext cx="1008063" cy="115252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7918541" y="964066"/>
            <a:ext cx="1008063" cy="115252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нет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" name="Рисунок 16" descr="баскетбол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526" y="2272937"/>
            <a:ext cx="2139405" cy="1604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Рисунок 17" descr="баскетбо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521" y="2255520"/>
            <a:ext cx="2139405" cy="1604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Рисунок 18" descr="баскетбол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4160" y="4412098"/>
            <a:ext cx="2139405" cy="1602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Управляющая кнопка: далее 19" descr="Далее">
            <a:hlinkClick r:id="" action="ppaction://hlinkshowjump?jump=nextslide" highlightClick="1"/>
          </p:cNvPr>
          <p:cNvSpPr/>
          <p:nvPr/>
        </p:nvSpPr>
        <p:spPr>
          <a:xfrm>
            <a:off x="7315199" y="5995850"/>
            <a:ext cx="1005841" cy="470263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xit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8" presetClass="exit" presetSubtype="16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6" grpId="2" animBg="1"/>
      <p:bldP spid="16" grpId="3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rgbClr val="0070C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105928" y="0"/>
            <a:ext cx="426306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каком виде спорта натирают лед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1974941" y="898753"/>
            <a:ext cx="1008063" cy="115252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7918541" y="964066"/>
            <a:ext cx="1008063" cy="115252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нет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" name="Рисунок 16" descr="баскетбо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7951" y="2272937"/>
            <a:ext cx="1604554" cy="1604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Рисунок 17" descr="баскетбо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521" y="2369733"/>
            <a:ext cx="2139405" cy="13761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Рисунок 18" descr="баскетбол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4160" y="4412098"/>
            <a:ext cx="2139405" cy="1602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Управляющая кнопка: далее 19" descr="Далее">
            <a:hlinkClick r:id="" action="ppaction://hlinkshowjump?jump=nextslide" highlightClick="1"/>
          </p:cNvPr>
          <p:cNvSpPr/>
          <p:nvPr/>
        </p:nvSpPr>
        <p:spPr>
          <a:xfrm>
            <a:off x="7315199" y="5995850"/>
            <a:ext cx="1005841" cy="470263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8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6" grpId="2" animBg="1"/>
      <p:bldP spid="16" grpId="3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rgbClr val="0070C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361422" y="206492"/>
            <a:ext cx="4402167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Какой вид спорта?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ворот до ворот,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бойко бегает народ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1974941" y="898753"/>
            <a:ext cx="1008063" cy="115252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7918541" y="964066"/>
            <a:ext cx="1008063" cy="115252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нет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" name="Рисунок 16" descr="баскетбо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0526" y="2272938"/>
            <a:ext cx="2139405" cy="1604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Рисунок 17" descr="баскетбо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521" y="2255520"/>
            <a:ext cx="2139405" cy="1604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Рисунок 18" descr="баскетбол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4160" y="4410891"/>
            <a:ext cx="2139405" cy="1604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Управляющая кнопка: далее 19" descr="Далее">
            <a:hlinkClick r:id="" action="ppaction://hlinkshowjump?jump=nextslide" highlightClick="1"/>
          </p:cNvPr>
          <p:cNvSpPr/>
          <p:nvPr/>
        </p:nvSpPr>
        <p:spPr>
          <a:xfrm>
            <a:off x="7315199" y="5995850"/>
            <a:ext cx="1005841" cy="470263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8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6" grpId="2" animBg="1"/>
      <p:bldP spid="16" grpId="3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rgbClr val="0070C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118991" y="235132"/>
            <a:ext cx="426306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нужно для игры волейбол?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1974941" y="898753"/>
            <a:ext cx="1008063" cy="115252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7918541" y="964066"/>
            <a:ext cx="1008063" cy="115252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нет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" name="Рисунок 16" descr="баскетбол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094" y="2340435"/>
            <a:ext cx="1876883" cy="1407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Рисунок 17" descr="баскетбо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525" y="2030099"/>
            <a:ext cx="2184000" cy="1743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Рисунок 18" descr="баскетбол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0469" y="4545494"/>
            <a:ext cx="2718526" cy="1972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Управляющая кнопка: далее 19" descr="Далее">
            <a:hlinkClick r:id="" action="ppaction://hlinkshowjump?jump=nextslide" highlightClick="1"/>
          </p:cNvPr>
          <p:cNvSpPr/>
          <p:nvPr/>
        </p:nvSpPr>
        <p:spPr>
          <a:xfrm>
            <a:off x="7315199" y="5995850"/>
            <a:ext cx="1005841" cy="470263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8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6" grpId="2" animBg="1"/>
      <p:bldP spid="16" grpId="3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rgbClr val="0070C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113229" y="0"/>
            <a:ext cx="4681090" cy="206210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Какой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спорта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Спортсмен должен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закинуть мяч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корзину соперника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1974941" y="898753"/>
            <a:ext cx="1008063" cy="115252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7918541" y="964066"/>
            <a:ext cx="1008063" cy="115252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нет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" name="Рисунок 16" descr="баскетбо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1338" y="2521131"/>
            <a:ext cx="2139405" cy="1604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Рисунок 17" descr="баскетбо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6835" y="2415347"/>
            <a:ext cx="2139405" cy="15984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Рисунок 18" descr="баскетбол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2523" y="4542727"/>
            <a:ext cx="2136186" cy="1602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Управляющая кнопка: далее 19" descr="Далее">
            <a:hlinkClick r:id="" action="ppaction://hlinkshowjump?jump=nextslide" highlightClick="1"/>
          </p:cNvPr>
          <p:cNvSpPr/>
          <p:nvPr/>
        </p:nvSpPr>
        <p:spPr>
          <a:xfrm>
            <a:off x="7315199" y="5995850"/>
            <a:ext cx="1005841" cy="470263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xit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8" presetClass="exit" presetSubtype="16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6" grpId="2" animBg="1"/>
      <p:bldP spid="16" grpId="3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rgbClr val="0070C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708279" y="0"/>
            <a:ext cx="5352299" cy="30469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Лента, мяч, бревно и брусья,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Кольца с ними рядом.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Красоту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пластику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Дарит нам...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1974941" y="898753"/>
            <a:ext cx="1008063" cy="115252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7918541" y="964066"/>
            <a:ext cx="1008063" cy="115252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нет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" name="Рисунок 16" descr="баскетбо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0526" y="2272938"/>
            <a:ext cx="2139404" cy="1604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Рисунок 17" descr="баскетбол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1521" y="2402069"/>
            <a:ext cx="2367821" cy="1451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Рисунок 18" descr="баскетбол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4160" y="4410891"/>
            <a:ext cx="2139404" cy="1604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Управляющая кнопка: далее 19" descr="Далее">
            <a:hlinkClick r:id="" action="ppaction://hlinkshowjump?jump=nextslide" highlightClick="1"/>
          </p:cNvPr>
          <p:cNvSpPr/>
          <p:nvPr/>
        </p:nvSpPr>
        <p:spPr>
          <a:xfrm>
            <a:off x="7315199" y="5995850"/>
            <a:ext cx="1005841" cy="470263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8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6" grpId="2" animBg="1"/>
      <p:bldP spid="16" grpId="3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_физкульту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308" y="1815736"/>
            <a:ext cx="5865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hlinkClick r:id="rId3"/>
              </a:rPr>
              <a:t>http://pedsovet.su/load/320</a:t>
            </a:r>
            <a:r>
              <a:rPr lang="ru-RU" dirty="0" smtClean="0"/>
              <a:t>   шаблон  для презентации 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08515" y="862148"/>
            <a:ext cx="54341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- РЕСУРСЫ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6232" y="2290744"/>
            <a:ext cx="5623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yandex.ru</a:t>
            </a:r>
            <a:r>
              <a:rPr lang="ru-RU" dirty="0" smtClean="0"/>
              <a:t>  - картинки для презентации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29691" y="3801291"/>
            <a:ext cx="420624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Желаю творческих успехов!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</TotalTime>
  <Words>114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aaa</cp:lastModifiedBy>
  <cp:revision>39</cp:revision>
  <dcterms:created xsi:type="dcterms:W3CDTF">2013-11-19T05:52:05Z</dcterms:created>
  <dcterms:modified xsi:type="dcterms:W3CDTF">2015-03-29T16:24:50Z</dcterms:modified>
</cp:coreProperties>
</file>