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5" r:id="rId7"/>
    <p:sldId id="261" r:id="rId8"/>
    <p:sldId id="263" r:id="rId9"/>
    <p:sldId id="262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277D-7571-4140-B3BA-375D42CFEDD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E2C2-3B2A-4BBB-851A-303A4EC9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0"/>
            <a:ext cx="8182818" cy="2308324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50" dirty="0" smtClean="0">
                <a:ln w="13500">
                  <a:solidFill>
                    <a:schemeClr val="accent3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Техника рисования </a:t>
            </a:r>
          </a:p>
          <a:p>
            <a:pPr algn="ctr"/>
            <a:r>
              <a:rPr lang="ru-RU" sz="7200" b="1" spc="50" dirty="0" smtClean="0">
                <a:ln w="13500">
                  <a:solidFill>
                    <a:schemeClr val="accent3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7200" b="1" spc="50" dirty="0" err="1" smtClean="0">
                <a:ln w="13500">
                  <a:solidFill>
                    <a:schemeClr val="accent3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набрызг</a:t>
            </a:r>
            <a:r>
              <a:rPr lang="ru-RU" sz="7200" b="1" spc="50" dirty="0" smtClean="0">
                <a:ln w="13500">
                  <a:solidFill>
                    <a:schemeClr val="accent3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</a:t>
            </a:r>
            <a:endParaRPr lang="ru-RU" sz="7200" b="1" spc="50" dirty="0">
              <a:ln w="13500">
                <a:solidFill>
                  <a:schemeClr val="accent3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266" name="Picture 2" descr="https://ds02.infourok.ru/uploads/ex/0609/000040a0-875c4f2e/2/hello_html_6fb064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104456" cy="432048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2276872"/>
            <a:ext cx="4680520" cy="458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Брызжет весёлыми красками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Солнца лучистый полёт,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Ветер игривыми ласками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Вдаль за собою зовёт... 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Детские рисунки о войне\100-0020_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15882" y="2636912"/>
            <a:ext cx="5628117" cy="42210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622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·       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Постараться направить брызги в нужном направлении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затонировать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ими весь рисунок или конкретный его участок, в зависимости от замысла.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 descr="https://www.maam.ru/upload/blogs/detsad-218600-1400941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768"/>
            <a:ext cx="4139952" cy="45948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3968" y="141277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После того, как высох фон, убираем трафареты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im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3375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Ольга\Desktop\img_0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17535" cy="363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83491598"/>
          <p:cNvPicPr>
            <a:picLocks noGrp="1" noChangeAspect="1" noChangeArrowheads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64747" cy="5955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Техника «</a:t>
            </a:r>
            <a:r>
              <a:rPr lang="ru-RU" dirty="0" err="1" smtClean="0"/>
              <a:t>набрызг</a:t>
            </a:r>
            <a:r>
              <a:rPr lang="ru-RU" dirty="0" smtClean="0"/>
              <a:t>» несложная и интересная техника для творчества Ее суть состоит в разбрызгивании капель краски. </a:t>
            </a:r>
            <a:endParaRPr lang="ru-RU" dirty="0"/>
          </a:p>
        </p:txBody>
      </p:sp>
      <p:pic>
        <p:nvPicPr>
          <p:cNvPr id="1026" name="Picture 2" descr="http://2.bp.blogspot.com/-jhDcAkcb9jc/U6wPQQpb1MI/AAAAAAAAADI/JU7pRJZaxq8/s1600/SDC101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636912"/>
            <a:ext cx="5333165" cy="3999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Для рисования в технике «</a:t>
            </a:r>
            <a:r>
              <a:rPr lang="ru-RU" b="1" dirty="0" err="1" smtClean="0"/>
              <a:t>набрызг</a:t>
            </a:r>
            <a:r>
              <a:rPr lang="ru-RU" b="1" dirty="0" smtClean="0"/>
              <a:t>» требуются</a:t>
            </a:r>
          </a:p>
        </p:txBody>
      </p:sp>
      <p:pic>
        <p:nvPicPr>
          <p:cNvPr id="7" name="Picture 5" descr="C:\Users\Ольга\Desktop\21416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836712"/>
            <a:ext cx="3709714" cy="932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Ольга\Desktop\0_8a10d_a6bc2c38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351991">
            <a:off x="5995912" y="1406407"/>
            <a:ext cx="3312368" cy="1702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Ольга\Desktop\3f71c0ea14b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108413" cy="1300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Ð¢ÐµÑÐ½Ð¸ÐºÐ° Ð½Ð°Ð±ÑÑÐ·Ð³Ð° Ð² ÑÐ¸ÑÐ¾Ð²Ð°Ð½Ð¸Ð¸. ÐÐ°ÑÑÐµÑ-ÐºÐ»Ð°ÑÑ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6104095" y="3818094"/>
            <a:ext cx="2911459" cy="3168352"/>
          </a:xfrm>
          <a:prstGeom prst="rect">
            <a:avLst/>
          </a:prstGeom>
          <a:noFill/>
        </p:spPr>
      </p:pic>
      <p:sp>
        <p:nvSpPr>
          <p:cNvPr id="15369" name="AutoShape 9" descr="ÐÐ°ÑÑÐ¸Ð½ÐºÐ¸ Ð¿Ð¾ Ð·Ð°Ð¿ÑÐ¾ÑÑ Ð½Ð¾Ð¶Ð½Ð¸Ñ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ÐÐ°ÑÑÐ¸Ð½ÐºÐ¸ Ð¿Ð¾ Ð·Ð°Ð¿ÑÐ¾ÑÑ Ð½Ð¾Ð¶Ð½Ð¸ÑÑ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714183">
            <a:off x="2247778" y="3369513"/>
            <a:ext cx="4302418" cy="230340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119675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dirty="0" smtClean="0"/>
              <a:t>- бумага, </a:t>
            </a:r>
          </a:p>
          <a:p>
            <a:pPr lvl="0"/>
            <a:r>
              <a:rPr lang="ru-RU" sz="3200" dirty="0" smtClean="0"/>
              <a:t>- бумага для шаблонов или природные материалы,</a:t>
            </a:r>
          </a:p>
          <a:p>
            <a:pPr lvl="0"/>
            <a:r>
              <a:rPr lang="ru-RU" sz="3200" dirty="0" smtClean="0"/>
              <a:t>- ножницы, </a:t>
            </a:r>
          </a:p>
          <a:p>
            <a:pPr lvl="0"/>
            <a:r>
              <a:rPr lang="ru-RU" sz="3200" dirty="0" smtClean="0"/>
              <a:t>- стаканчики с водой, </a:t>
            </a:r>
          </a:p>
          <a:p>
            <a:pPr lvl="0"/>
            <a:r>
              <a:rPr lang="ru-RU" sz="3200" dirty="0" smtClean="0"/>
              <a:t>- гуашь, </a:t>
            </a:r>
          </a:p>
          <a:p>
            <a:pPr lvl="0">
              <a:buFontTx/>
              <a:buChar char="-"/>
            </a:pPr>
            <a:r>
              <a:rPr lang="ru-RU" sz="3200" dirty="0" smtClean="0"/>
              <a:t>кисть, карандаш,</a:t>
            </a:r>
          </a:p>
          <a:p>
            <a:pPr lvl="0">
              <a:buFontTx/>
              <a:buChar char="-"/>
            </a:pPr>
            <a:r>
              <a:rPr lang="ru-RU" sz="3200" dirty="0" smtClean="0"/>
              <a:t> пластиковая расческа или линейка, </a:t>
            </a:r>
          </a:p>
          <a:p>
            <a:pPr lvl="0"/>
            <a:r>
              <a:rPr lang="ru-RU" sz="3200" dirty="0" smtClean="0"/>
              <a:t>- зубная щётка.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96744" cy="4556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Для техники «</a:t>
            </a:r>
            <a:r>
              <a:rPr lang="ru-RU" sz="3200" b="1" dirty="0" err="1" smtClean="0"/>
              <a:t>набрызга</a:t>
            </a:r>
            <a:r>
              <a:rPr lang="ru-RU" sz="3200" b="1" dirty="0" smtClean="0"/>
              <a:t>»  используют  шаблоны. </a:t>
            </a:r>
          </a:p>
          <a:p>
            <a:pPr algn="ctr"/>
            <a:r>
              <a:rPr lang="ru-RU" sz="3200" b="1" dirty="0" smtClean="0"/>
              <a:t>Шаблоны бывают силуэтными, прорезными и модульными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Шаблонами могут служить природные материалы</a:t>
            </a:r>
            <a:endParaRPr lang="ru-RU" sz="3200" b="1" dirty="0"/>
          </a:p>
        </p:txBody>
      </p:sp>
      <p:pic>
        <p:nvPicPr>
          <p:cNvPr id="6" name="Picture 1" descr="D:\Детские рисунки о войне\100-0014_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484784"/>
            <a:ext cx="6569075" cy="48799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Ð¢ÐµÑÐ½Ð¸ÐºÐ° Ð½Ð°Ð±ÑÑÐ·Ð³Ð° Ð² ÑÐ¸ÑÐ¾Ð²Ð°Ð½Ð¸Ð¸. ÐÐ°ÑÑÐµÑ-ÐºÐ»Ð°ÑÑ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268760"/>
            <a:ext cx="5791779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Начинаем работу с выбора трафарета. Вырезаем трафареты ножницами.</a:t>
            </a:r>
            <a:endParaRPr lang="ru-RU" sz="36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в технике «</a:t>
            </a:r>
            <a:r>
              <a:rPr lang="ru-RU" dirty="0" err="1" smtClean="0"/>
              <a:t>набрызг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Выкладываем трафареты </a:t>
            </a:r>
          </a:p>
          <a:p>
            <a:pPr algn="ctr"/>
            <a:r>
              <a:rPr lang="ru-RU" sz="3600" dirty="0" smtClean="0"/>
              <a:t>на белом листе бумаги 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60842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Детские рисунки о войне\100-0015_IM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2420888"/>
            <a:ext cx="4499992" cy="44371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Смочить щетку водой. Стряхнуть лишнюю воду, чтобы не было клякс. Набрать немного краски на зубную щетку</a:t>
            </a:r>
            <a:endParaRPr lang="ru-RU" sz="3600" b="1" dirty="0"/>
          </a:p>
        </p:txBody>
      </p:sp>
      <p:pic>
        <p:nvPicPr>
          <p:cNvPr id="4" name="Picture 2" descr="C:\Users\Ольга\Desktop\рисование бабочки\15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8758" y="1477826"/>
            <a:ext cx="3866355" cy="5464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07"/>
          <a:stretch/>
        </p:blipFill>
        <p:spPr>
          <a:xfrm>
            <a:off x="1259632" y="1700808"/>
            <a:ext cx="6840760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Взять щетку в левую руку, а расческу в правую. Держать щетку над листом, отвернув от себя, и быстрыми движениями проводить расческой по поверхности щетки, по направлению к себе. Брызги полетят на бумагу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Техника «набрызг» несложная и интересная техника для творчества Ее суть состоит в разбрызгивании капель краски. </vt:lpstr>
      <vt:lpstr>Слайд 3</vt:lpstr>
      <vt:lpstr>Слайд 4</vt:lpstr>
      <vt:lpstr>Слайд 5</vt:lpstr>
      <vt:lpstr>Этапы работы в технике «набрызг»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METOD-ПК</dc:creator>
  <cp:lastModifiedBy>METOD-ПК</cp:lastModifiedBy>
  <cp:revision>39</cp:revision>
  <dcterms:created xsi:type="dcterms:W3CDTF">2018-11-09T04:00:15Z</dcterms:created>
  <dcterms:modified xsi:type="dcterms:W3CDTF">2018-11-13T10:32:22Z</dcterms:modified>
</cp:coreProperties>
</file>