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Default Extension="xlsx" ContentType="application/vnd.openxmlformats-officedocument.spreadsheetml.sheet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296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258" r:id="rId13"/>
    <p:sldId id="303" r:id="rId14"/>
    <p:sldId id="304" r:id="rId15"/>
    <p:sldId id="305" r:id="rId16"/>
    <p:sldId id="306" r:id="rId17"/>
    <p:sldId id="307" r:id="rId18"/>
    <p:sldId id="267" r:id="rId19"/>
    <p:sldId id="268" r:id="rId20"/>
    <p:sldId id="279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Психологический тип родителя</a:t>
            </a:r>
            <a:endParaRPr lang="ru-RU" dirty="0"/>
          </a:p>
        </c:rich>
      </c:tx>
      <c:layout>
        <c:manualLayout>
          <c:xMode val="edge"/>
          <c:yMode val="edge"/>
          <c:x val="0.38689964157706092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тип не выделяется, нормальное отношение к проблеме</c:v>
                </c:pt>
                <c:pt idx="1">
                  <c:v>психосоматический тип</c:v>
                </c:pt>
                <c:pt idx="2">
                  <c:v>невротический тип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0.84</c:v>
                </c:pt>
                <c:pt idx="1">
                  <c:v>0.08</c:v>
                </c:pt>
                <c:pt idx="2">
                  <c:v>0.08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A08F7-44A8-4EE0-8AB4-F67A7526F3D7}" type="doc">
      <dgm:prSet loTypeId="urn:microsoft.com/office/officeart/2005/8/layout/list1" loCatId="list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A6CB1E35-AAF8-4A0B-BDB2-88872D66E157}">
      <dgm:prSet phldrT="[Текст]" custT="1"/>
      <dgm:spPr/>
      <dgm:t>
        <a:bodyPr/>
        <a:lstStyle/>
        <a:p>
          <a:r>
            <a:rPr lang="ru-RU" sz="2000" dirty="0" smtClean="0"/>
            <a:t>Личностно-ориентированный подход к родителям (законным представителям)</a:t>
          </a:r>
          <a:endParaRPr lang="ru-RU" sz="2000" dirty="0"/>
        </a:p>
      </dgm:t>
    </dgm:pt>
    <dgm:pt modelId="{272998A4-9A43-4DEE-98FD-2E66B703CBB1}" type="parTrans" cxnId="{6483FB14-11D2-4D1D-B88F-17AFC262E33D}">
      <dgm:prSet/>
      <dgm:spPr/>
      <dgm:t>
        <a:bodyPr/>
        <a:lstStyle/>
        <a:p>
          <a:endParaRPr lang="ru-RU"/>
        </a:p>
      </dgm:t>
    </dgm:pt>
    <dgm:pt modelId="{81E4531B-0A18-4503-8F2A-4A07DEC20714}" type="sibTrans" cxnId="{6483FB14-11D2-4D1D-B88F-17AFC262E33D}">
      <dgm:prSet/>
      <dgm:spPr/>
      <dgm:t>
        <a:bodyPr/>
        <a:lstStyle/>
        <a:p>
          <a:endParaRPr lang="ru-RU"/>
        </a:p>
      </dgm:t>
    </dgm:pt>
    <dgm:pt modelId="{C5392C48-7A40-4993-8FBA-53496A258514}">
      <dgm:prSet phldrT="[Текст]" custT="1"/>
      <dgm:spPr/>
      <dgm:t>
        <a:bodyPr/>
        <a:lstStyle/>
        <a:p>
          <a:r>
            <a:rPr lang="ru-RU" sz="2000" dirty="0" smtClean="0"/>
            <a:t>Принцип комплексности</a:t>
          </a:r>
          <a:endParaRPr lang="ru-RU" sz="2000" dirty="0"/>
        </a:p>
      </dgm:t>
    </dgm:pt>
    <dgm:pt modelId="{73D16475-1935-4072-8D13-17C0AA0D0CA8}" type="parTrans" cxnId="{EE90F070-669E-41DD-BDE3-CB6F72AB19E5}">
      <dgm:prSet/>
      <dgm:spPr/>
      <dgm:t>
        <a:bodyPr/>
        <a:lstStyle/>
        <a:p>
          <a:endParaRPr lang="ru-RU"/>
        </a:p>
      </dgm:t>
    </dgm:pt>
    <dgm:pt modelId="{811CC394-58F8-4ADE-95E1-64D2718DC564}" type="sibTrans" cxnId="{EE90F070-669E-41DD-BDE3-CB6F72AB19E5}">
      <dgm:prSet/>
      <dgm:spPr/>
      <dgm:t>
        <a:bodyPr/>
        <a:lstStyle/>
        <a:p>
          <a:endParaRPr lang="ru-RU"/>
        </a:p>
      </dgm:t>
    </dgm:pt>
    <dgm:pt modelId="{BF98A2D4-8080-4EDA-B0F1-8D490F094739}">
      <dgm:prSet phldrT="[Текст]" custT="1"/>
      <dgm:spPr/>
      <dgm:t>
        <a:bodyPr/>
        <a:lstStyle/>
        <a:p>
          <a:r>
            <a:rPr lang="ru-RU" sz="2000" dirty="0" err="1" smtClean="0"/>
            <a:t>Деятельностный</a:t>
          </a:r>
          <a:r>
            <a:rPr lang="ru-RU" sz="2000" dirty="0" smtClean="0"/>
            <a:t> подход</a:t>
          </a:r>
          <a:endParaRPr lang="ru-RU" sz="2000" dirty="0"/>
        </a:p>
      </dgm:t>
    </dgm:pt>
    <dgm:pt modelId="{D74984C8-8A8E-487A-BB9D-F1DE30311528}" type="parTrans" cxnId="{4D219BEE-DA08-4233-A0FB-07EF6FB6A425}">
      <dgm:prSet/>
      <dgm:spPr/>
      <dgm:t>
        <a:bodyPr/>
        <a:lstStyle/>
        <a:p>
          <a:endParaRPr lang="ru-RU"/>
        </a:p>
      </dgm:t>
    </dgm:pt>
    <dgm:pt modelId="{D54D5CFF-D330-4B00-81E5-EFD62D6E3F38}" type="sibTrans" cxnId="{4D219BEE-DA08-4233-A0FB-07EF6FB6A425}">
      <dgm:prSet/>
      <dgm:spPr/>
      <dgm:t>
        <a:bodyPr/>
        <a:lstStyle/>
        <a:p>
          <a:endParaRPr lang="ru-RU"/>
        </a:p>
      </dgm:t>
    </dgm:pt>
    <dgm:pt modelId="{4D002F8A-4459-47B8-98D5-5861869B8060}" type="pres">
      <dgm:prSet presAssocID="{5C4A08F7-44A8-4EE0-8AB4-F67A7526F3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79B941-CBB4-425C-841C-5213E8D0EF62}" type="pres">
      <dgm:prSet presAssocID="{A6CB1E35-AAF8-4A0B-BDB2-88872D66E157}" presName="parentLin" presStyleCnt="0"/>
      <dgm:spPr/>
    </dgm:pt>
    <dgm:pt modelId="{D86986B0-FB76-4A3E-A816-00292DC5D69D}" type="pres">
      <dgm:prSet presAssocID="{A6CB1E35-AAF8-4A0B-BDB2-88872D66E1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9DB1996-8B40-41C6-9C88-678BB39397A9}" type="pres">
      <dgm:prSet presAssocID="{A6CB1E35-AAF8-4A0B-BDB2-88872D66E1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6EF-E66D-4666-9482-58F83652FC0B}" type="pres">
      <dgm:prSet presAssocID="{A6CB1E35-AAF8-4A0B-BDB2-88872D66E157}" presName="negativeSpace" presStyleCnt="0"/>
      <dgm:spPr/>
    </dgm:pt>
    <dgm:pt modelId="{E660E92E-FF92-4AE3-867F-A7125FEFE816}" type="pres">
      <dgm:prSet presAssocID="{A6CB1E35-AAF8-4A0B-BDB2-88872D66E157}" presName="childText" presStyleLbl="conFgAcc1" presStyleIdx="0" presStyleCnt="3">
        <dgm:presLayoutVars>
          <dgm:bulletEnabled val="1"/>
        </dgm:presLayoutVars>
      </dgm:prSet>
      <dgm:spPr/>
    </dgm:pt>
    <dgm:pt modelId="{36D162E4-31D7-4EC8-BC0A-337AC4FD043B}" type="pres">
      <dgm:prSet presAssocID="{81E4531B-0A18-4503-8F2A-4A07DEC20714}" presName="spaceBetweenRectangles" presStyleCnt="0"/>
      <dgm:spPr/>
    </dgm:pt>
    <dgm:pt modelId="{E2836A10-6D17-4C9C-B248-23F9BD82D989}" type="pres">
      <dgm:prSet presAssocID="{C5392C48-7A40-4993-8FBA-53496A258514}" presName="parentLin" presStyleCnt="0"/>
      <dgm:spPr/>
    </dgm:pt>
    <dgm:pt modelId="{61D22AA2-26F0-4F5A-B713-6040F4796BF8}" type="pres">
      <dgm:prSet presAssocID="{C5392C48-7A40-4993-8FBA-53496A25851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38E5B0A-B38C-4387-AAF2-3CAD1EAED60E}" type="pres">
      <dgm:prSet presAssocID="{C5392C48-7A40-4993-8FBA-53496A25851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C57F1-6C09-4C70-9EB9-62EC86E7E312}" type="pres">
      <dgm:prSet presAssocID="{C5392C48-7A40-4993-8FBA-53496A258514}" presName="negativeSpace" presStyleCnt="0"/>
      <dgm:spPr/>
    </dgm:pt>
    <dgm:pt modelId="{E0AA19F3-79B0-4193-8D24-BBE52ED064F7}" type="pres">
      <dgm:prSet presAssocID="{C5392C48-7A40-4993-8FBA-53496A258514}" presName="childText" presStyleLbl="conFgAcc1" presStyleIdx="1" presStyleCnt="3">
        <dgm:presLayoutVars>
          <dgm:bulletEnabled val="1"/>
        </dgm:presLayoutVars>
      </dgm:prSet>
      <dgm:spPr/>
    </dgm:pt>
    <dgm:pt modelId="{0C2687D7-469A-4EF9-8791-D9EE25361393}" type="pres">
      <dgm:prSet presAssocID="{811CC394-58F8-4ADE-95E1-64D2718DC564}" presName="spaceBetweenRectangles" presStyleCnt="0"/>
      <dgm:spPr/>
    </dgm:pt>
    <dgm:pt modelId="{4011295E-F769-40EF-A1E2-E18DB074F880}" type="pres">
      <dgm:prSet presAssocID="{BF98A2D4-8080-4EDA-B0F1-8D490F094739}" presName="parentLin" presStyleCnt="0"/>
      <dgm:spPr/>
    </dgm:pt>
    <dgm:pt modelId="{704BA228-C1D7-4801-871B-FAA977E5312A}" type="pres">
      <dgm:prSet presAssocID="{BF98A2D4-8080-4EDA-B0F1-8D490F09473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62286BE-9BF5-47C8-AA13-04A59836C2E5}" type="pres">
      <dgm:prSet presAssocID="{BF98A2D4-8080-4EDA-B0F1-8D490F09473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37AE1-C2CE-44F2-AC33-7182E30200A0}" type="pres">
      <dgm:prSet presAssocID="{BF98A2D4-8080-4EDA-B0F1-8D490F094739}" presName="negativeSpace" presStyleCnt="0"/>
      <dgm:spPr/>
    </dgm:pt>
    <dgm:pt modelId="{B87AED11-2820-4AB9-B78E-2EBD852330D9}" type="pres">
      <dgm:prSet presAssocID="{BF98A2D4-8080-4EDA-B0F1-8D490F09473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DBE21A8-E0C7-43B6-8A37-3DEDA8AE6369}" type="presOf" srcId="{BF98A2D4-8080-4EDA-B0F1-8D490F094739}" destId="{262286BE-9BF5-47C8-AA13-04A59836C2E5}" srcOrd="1" destOrd="0" presId="urn:microsoft.com/office/officeart/2005/8/layout/list1"/>
    <dgm:cxn modelId="{70768E79-F659-409B-B45D-CB0EF6DFB811}" type="presOf" srcId="{A6CB1E35-AAF8-4A0B-BDB2-88872D66E157}" destId="{89DB1996-8B40-41C6-9C88-678BB39397A9}" srcOrd="1" destOrd="0" presId="urn:microsoft.com/office/officeart/2005/8/layout/list1"/>
    <dgm:cxn modelId="{4D219BEE-DA08-4233-A0FB-07EF6FB6A425}" srcId="{5C4A08F7-44A8-4EE0-8AB4-F67A7526F3D7}" destId="{BF98A2D4-8080-4EDA-B0F1-8D490F094739}" srcOrd="2" destOrd="0" parTransId="{D74984C8-8A8E-487A-BB9D-F1DE30311528}" sibTransId="{D54D5CFF-D330-4B00-81E5-EFD62D6E3F38}"/>
    <dgm:cxn modelId="{6483FB14-11D2-4D1D-B88F-17AFC262E33D}" srcId="{5C4A08F7-44A8-4EE0-8AB4-F67A7526F3D7}" destId="{A6CB1E35-AAF8-4A0B-BDB2-88872D66E157}" srcOrd="0" destOrd="0" parTransId="{272998A4-9A43-4DEE-98FD-2E66B703CBB1}" sibTransId="{81E4531B-0A18-4503-8F2A-4A07DEC20714}"/>
    <dgm:cxn modelId="{EE90F070-669E-41DD-BDE3-CB6F72AB19E5}" srcId="{5C4A08F7-44A8-4EE0-8AB4-F67A7526F3D7}" destId="{C5392C48-7A40-4993-8FBA-53496A258514}" srcOrd="1" destOrd="0" parTransId="{73D16475-1935-4072-8D13-17C0AA0D0CA8}" sibTransId="{811CC394-58F8-4ADE-95E1-64D2718DC564}"/>
    <dgm:cxn modelId="{D1B5AD5E-BD39-4751-A89B-8C9CB1B428C5}" type="presOf" srcId="{A6CB1E35-AAF8-4A0B-BDB2-88872D66E157}" destId="{D86986B0-FB76-4A3E-A816-00292DC5D69D}" srcOrd="0" destOrd="0" presId="urn:microsoft.com/office/officeart/2005/8/layout/list1"/>
    <dgm:cxn modelId="{0A6A2955-7FBE-4FAB-96BD-A16C7343DD70}" type="presOf" srcId="{C5392C48-7A40-4993-8FBA-53496A258514}" destId="{A38E5B0A-B38C-4387-AAF2-3CAD1EAED60E}" srcOrd="1" destOrd="0" presId="urn:microsoft.com/office/officeart/2005/8/layout/list1"/>
    <dgm:cxn modelId="{33CD1115-693C-4BCC-B6ED-F8D69F9C6258}" type="presOf" srcId="{C5392C48-7A40-4993-8FBA-53496A258514}" destId="{61D22AA2-26F0-4F5A-B713-6040F4796BF8}" srcOrd="0" destOrd="0" presId="urn:microsoft.com/office/officeart/2005/8/layout/list1"/>
    <dgm:cxn modelId="{BD4DD982-F292-41EE-B35E-F539855C1434}" type="presOf" srcId="{BF98A2D4-8080-4EDA-B0F1-8D490F094739}" destId="{704BA228-C1D7-4801-871B-FAA977E5312A}" srcOrd="0" destOrd="0" presId="urn:microsoft.com/office/officeart/2005/8/layout/list1"/>
    <dgm:cxn modelId="{C8FD2593-4C6D-4C0F-AADD-15A4F9691C55}" type="presOf" srcId="{5C4A08F7-44A8-4EE0-8AB4-F67A7526F3D7}" destId="{4D002F8A-4459-47B8-98D5-5861869B8060}" srcOrd="0" destOrd="0" presId="urn:microsoft.com/office/officeart/2005/8/layout/list1"/>
    <dgm:cxn modelId="{F304A5C7-DEB2-4578-B77F-16FAD60AB2FF}" type="presParOf" srcId="{4D002F8A-4459-47B8-98D5-5861869B8060}" destId="{2B79B941-CBB4-425C-841C-5213E8D0EF62}" srcOrd="0" destOrd="0" presId="urn:microsoft.com/office/officeart/2005/8/layout/list1"/>
    <dgm:cxn modelId="{AF24B1FE-AF73-4BC8-8DB4-BC2AB63066BB}" type="presParOf" srcId="{2B79B941-CBB4-425C-841C-5213E8D0EF62}" destId="{D86986B0-FB76-4A3E-A816-00292DC5D69D}" srcOrd="0" destOrd="0" presId="urn:microsoft.com/office/officeart/2005/8/layout/list1"/>
    <dgm:cxn modelId="{251EBB91-3438-40EE-BBEF-DAA3741F27AE}" type="presParOf" srcId="{2B79B941-CBB4-425C-841C-5213E8D0EF62}" destId="{89DB1996-8B40-41C6-9C88-678BB39397A9}" srcOrd="1" destOrd="0" presId="urn:microsoft.com/office/officeart/2005/8/layout/list1"/>
    <dgm:cxn modelId="{BDC912B9-D4DE-45ED-94F0-561069DACCE5}" type="presParOf" srcId="{4D002F8A-4459-47B8-98D5-5861869B8060}" destId="{2363D6EF-E66D-4666-9482-58F83652FC0B}" srcOrd="1" destOrd="0" presId="urn:microsoft.com/office/officeart/2005/8/layout/list1"/>
    <dgm:cxn modelId="{BCE3FB7F-9BB5-4AA2-99F2-CA7623B8210E}" type="presParOf" srcId="{4D002F8A-4459-47B8-98D5-5861869B8060}" destId="{E660E92E-FF92-4AE3-867F-A7125FEFE816}" srcOrd="2" destOrd="0" presId="urn:microsoft.com/office/officeart/2005/8/layout/list1"/>
    <dgm:cxn modelId="{2360F518-B575-4E63-922D-665AF8F6BF83}" type="presParOf" srcId="{4D002F8A-4459-47B8-98D5-5861869B8060}" destId="{36D162E4-31D7-4EC8-BC0A-337AC4FD043B}" srcOrd="3" destOrd="0" presId="urn:microsoft.com/office/officeart/2005/8/layout/list1"/>
    <dgm:cxn modelId="{BEF7716C-7EEE-4BB3-A570-4116543BBCB0}" type="presParOf" srcId="{4D002F8A-4459-47B8-98D5-5861869B8060}" destId="{E2836A10-6D17-4C9C-B248-23F9BD82D989}" srcOrd="4" destOrd="0" presId="urn:microsoft.com/office/officeart/2005/8/layout/list1"/>
    <dgm:cxn modelId="{2CEF591D-8CD1-42E9-A442-D974801B7FCA}" type="presParOf" srcId="{E2836A10-6D17-4C9C-B248-23F9BD82D989}" destId="{61D22AA2-26F0-4F5A-B713-6040F4796BF8}" srcOrd="0" destOrd="0" presId="urn:microsoft.com/office/officeart/2005/8/layout/list1"/>
    <dgm:cxn modelId="{788B0672-437F-40DC-BB77-EF399349DF5B}" type="presParOf" srcId="{E2836A10-6D17-4C9C-B248-23F9BD82D989}" destId="{A38E5B0A-B38C-4387-AAF2-3CAD1EAED60E}" srcOrd="1" destOrd="0" presId="urn:microsoft.com/office/officeart/2005/8/layout/list1"/>
    <dgm:cxn modelId="{8EDA59F0-56C8-41F4-B323-82AE169DF540}" type="presParOf" srcId="{4D002F8A-4459-47B8-98D5-5861869B8060}" destId="{CD4C57F1-6C09-4C70-9EB9-62EC86E7E312}" srcOrd="5" destOrd="0" presId="urn:microsoft.com/office/officeart/2005/8/layout/list1"/>
    <dgm:cxn modelId="{391232BC-2243-4E25-899D-8F57B0FC4086}" type="presParOf" srcId="{4D002F8A-4459-47B8-98D5-5861869B8060}" destId="{E0AA19F3-79B0-4193-8D24-BBE52ED064F7}" srcOrd="6" destOrd="0" presId="urn:microsoft.com/office/officeart/2005/8/layout/list1"/>
    <dgm:cxn modelId="{7134F4B7-9BD6-44DA-8A2E-B0E2823145F6}" type="presParOf" srcId="{4D002F8A-4459-47B8-98D5-5861869B8060}" destId="{0C2687D7-469A-4EF9-8791-D9EE25361393}" srcOrd="7" destOrd="0" presId="urn:microsoft.com/office/officeart/2005/8/layout/list1"/>
    <dgm:cxn modelId="{20C8C72B-EF00-4E28-9A61-5C8D740AFD18}" type="presParOf" srcId="{4D002F8A-4459-47B8-98D5-5861869B8060}" destId="{4011295E-F769-40EF-A1E2-E18DB074F880}" srcOrd="8" destOrd="0" presId="urn:microsoft.com/office/officeart/2005/8/layout/list1"/>
    <dgm:cxn modelId="{3FEA24AD-D8E2-4ED4-A866-62867450015D}" type="presParOf" srcId="{4011295E-F769-40EF-A1E2-E18DB074F880}" destId="{704BA228-C1D7-4801-871B-FAA977E5312A}" srcOrd="0" destOrd="0" presId="urn:microsoft.com/office/officeart/2005/8/layout/list1"/>
    <dgm:cxn modelId="{717A641E-292C-447C-A1B3-8E31D73CB49B}" type="presParOf" srcId="{4011295E-F769-40EF-A1E2-E18DB074F880}" destId="{262286BE-9BF5-47C8-AA13-04A59836C2E5}" srcOrd="1" destOrd="0" presId="urn:microsoft.com/office/officeart/2005/8/layout/list1"/>
    <dgm:cxn modelId="{3E712678-E598-48B7-8792-ADCF8D059E98}" type="presParOf" srcId="{4D002F8A-4459-47B8-98D5-5861869B8060}" destId="{BFB37AE1-C2CE-44F2-AC33-7182E30200A0}" srcOrd="9" destOrd="0" presId="urn:microsoft.com/office/officeart/2005/8/layout/list1"/>
    <dgm:cxn modelId="{A1F672CC-D437-4E61-BB7E-403310F36874}" type="presParOf" srcId="{4D002F8A-4459-47B8-98D5-5861869B8060}" destId="{B87AED11-2820-4AB9-B78E-2EBD852330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33B22F-2C03-4537-BCEA-E5F7B7AF9824}" type="doc">
      <dgm:prSet loTypeId="urn:microsoft.com/office/officeart/2005/8/layout/vList2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2CEAC987-8DB3-4A7D-A011-7C47F1BD0E36}">
      <dgm:prSet phldrT="[Текст]"/>
      <dgm:spPr/>
      <dgm:t>
        <a:bodyPr/>
        <a:lstStyle/>
        <a:p>
          <a:pPr algn="ctr"/>
          <a:r>
            <a:rPr lang="ru-RU" dirty="0" smtClean="0"/>
            <a:t>Формы работы</a:t>
          </a:r>
          <a:endParaRPr lang="ru-RU" dirty="0"/>
        </a:p>
      </dgm:t>
    </dgm:pt>
    <dgm:pt modelId="{91DC2E5B-9CB1-4FBC-8E4B-7FA8E6EB36F0}" type="parTrans" cxnId="{9A0CFFB2-79DB-4CC0-9283-DF8E0B847D5F}">
      <dgm:prSet/>
      <dgm:spPr/>
      <dgm:t>
        <a:bodyPr/>
        <a:lstStyle/>
        <a:p>
          <a:endParaRPr lang="ru-RU"/>
        </a:p>
      </dgm:t>
    </dgm:pt>
    <dgm:pt modelId="{8A3DF3E5-A24D-4610-96DB-45C8A38D8AF1}" type="sibTrans" cxnId="{9A0CFFB2-79DB-4CC0-9283-DF8E0B847D5F}">
      <dgm:prSet/>
      <dgm:spPr/>
      <dgm:t>
        <a:bodyPr/>
        <a:lstStyle/>
        <a:p>
          <a:endParaRPr lang="ru-RU"/>
        </a:p>
      </dgm:t>
    </dgm:pt>
    <dgm:pt modelId="{C3D3BE0F-1598-48CD-86FC-B46DC949C9A4}">
      <dgm:prSet phldrT="[Текст]"/>
      <dgm:spPr/>
      <dgm:t>
        <a:bodyPr/>
        <a:lstStyle/>
        <a:p>
          <a:pPr algn="ctr"/>
          <a:r>
            <a:rPr lang="ru-RU" dirty="0" smtClean="0"/>
            <a:t>Подвижная игра.</a:t>
          </a:r>
          <a:endParaRPr lang="ru-RU" dirty="0"/>
        </a:p>
      </dgm:t>
    </dgm:pt>
    <dgm:pt modelId="{526E783E-41B6-4476-97D0-BEB622A98317}" type="parTrans" cxnId="{CB7A80FE-5EF1-4900-9F59-703A78926027}">
      <dgm:prSet/>
      <dgm:spPr/>
      <dgm:t>
        <a:bodyPr/>
        <a:lstStyle/>
        <a:p>
          <a:endParaRPr lang="ru-RU"/>
        </a:p>
      </dgm:t>
    </dgm:pt>
    <dgm:pt modelId="{0721F3B5-8EF2-40BC-B575-7BDA5403998F}" type="sibTrans" cxnId="{CB7A80FE-5EF1-4900-9F59-703A78926027}">
      <dgm:prSet/>
      <dgm:spPr/>
      <dgm:t>
        <a:bodyPr/>
        <a:lstStyle/>
        <a:p>
          <a:endParaRPr lang="ru-RU"/>
        </a:p>
      </dgm:t>
    </dgm:pt>
    <dgm:pt modelId="{02B74704-3FC4-4950-A24F-4382E5837C04}">
      <dgm:prSet phldrT="[Текст]"/>
      <dgm:spPr/>
      <dgm:t>
        <a:bodyPr/>
        <a:lstStyle/>
        <a:p>
          <a:pPr algn="ctr"/>
          <a:r>
            <a:rPr lang="ru-RU" dirty="0" smtClean="0"/>
            <a:t>Методики, приёмы, технологии</a:t>
          </a:r>
          <a:endParaRPr lang="ru-RU" dirty="0"/>
        </a:p>
      </dgm:t>
    </dgm:pt>
    <dgm:pt modelId="{69C43188-C6A7-4858-BAC9-747CF4E39227}" type="parTrans" cxnId="{C748D496-5180-4E2A-AFD5-C0DCA968F6A4}">
      <dgm:prSet/>
      <dgm:spPr/>
      <dgm:t>
        <a:bodyPr/>
        <a:lstStyle/>
        <a:p>
          <a:endParaRPr lang="ru-RU"/>
        </a:p>
      </dgm:t>
    </dgm:pt>
    <dgm:pt modelId="{2F764A5C-D5EB-4E5A-9BA2-45F4D22CCC27}" type="sibTrans" cxnId="{C748D496-5180-4E2A-AFD5-C0DCA968F6A4}">
      <dgm:prSet/>
      <dgm:spPr/>
      <dgm:t>
        <a:bodyPr/>
        <a:lstStyle/>
        <a:p>
          <a:endParaRPr lang="ru-RU"/>
        </a:p>
      </dgm:t>
    </dgm:pt>
    <dgm:pt modelId="{D415495C-E319-486C-8348-574FC13306E7}">
      <dgm:prSet phldrT="[Текст]"/>
      <dgm:spPr/>
      <dgm:t>
        <a:bodyPr/>
        <a:lstStyle/>
        <a:p>
          <a:pPr algn="ctr"/>
          <a:r>
            <a:rPr lang="ru-RU" dirty="0" err="1" smtClean="0"/>
            <a:t>В.Шарохина</a:t>
          </a:r>
          <a:r>
            <a:rPr lang="ru-RU" dirty="0" smtClean="0"/>
            <a:t> «Коррекционно-развивающие занятия»</a:t>
          </a:r>
          <a:endParaRPr lang="ru-RU" dirty="0"/>
        </a:p>
      </dgm:t>
    </dgm:pt>
    <dgm:pt modelId="{B2304FC3-4E6A-4DB2-990B-50A67392B5FA}" type="parTrans" cxnId="{7F2D62A9-0A83-4CF7-81C4-6DC73D323339}">
      <dgm:prSet/>
      <dgm:spPr/>
      <dgm:t>
        <a:bodyPr/>
        <a:lstStyle/>
        <a:p>
          <a:endParaRPr lang="ru-RU"/>
        </a:p>
      </dgm:t>
    </dgm:pt>
    <dgm:pt modelId="{30824756-AAAD-4750-8935-50C00312B301}" type="sibTrans" cxnId="{7F2D62A9-0A83-4CF7-81C4-6DC73D323339}">
      <dgm:prSet/>
      <dgm:spPr/>
      <dgm:t>
        <a:bodyPr/>
        <a:lstStyle/>
        <a:p>
          <a:endParaRPr lang="ru-RU"/>
        </a:p>
      </dgm:t>
    </dgm:pt>
    <dgm:pt modelId="{24C9E54E-8ED4-4F9E-BE2D-D54F31CC2F92}">
      <dgm:prSet phldrT="[Текст]"/>
      <dgm:spPr/>
      <dgm:t>
        <a:bodyPr/>
        <a:lstStyle/>
        <a:p>
          <a:pPr algn="ctr"/>
          <a:r>
            <a:rPr lang="ru-RU" dirty="0" smtClean="0"/>
            <a:t>Результат </a:t>
          </a:r>
          <a:endParaRPr lang="ru-RU" dirty="0"/>
        </a:p>
      </dgm:t>
    </dgm:pt>
    <dgm:pt modelId="{8412679C-01AF-4CF5-9C13-DDEC3453487E}" type="parTrans" cxnId="{CB4407E4-C353-4B92-9BAC-EB28723DBC11}">
      <dgm:prSet/>
      <dgm:spPr/>
      <dgm:t>
        <a:bodyPr/>
        <a:lstStyle/>
        <a:p>
          <a:endParaRPr lang="ru-RU"/>
        </a:p>
      </dgm:t>
    </dgm:pt>
    <dgm:pt modelId="{7E1DE548-FED0-45E5-996E-75CD13EA930C}" type="sibTrans" cxnId="{CB4407E4-C353-4B92-9BAC-EB28723DBC11}">
      <dgm:prSet/>
      <dgm:spPr/>
      <dgm:t>
        <a:bodyPr/>
        <a:lstStyle/>
        <a:p>
          <a:endParaRPr lang="ru-RU"/>
        </a:p>
      </dgm:t>
    </dgm:pt>
    <dgm:pt modelId="{56002497-EC44-4552-A35E-787E484B7C17}">
      <dgm:prSet phldrT="[Текст]"/>
      <dgm:spPr/>
      <dgm:t>
        <a:bodyPr/>
        <a:lstStyle/>
        <a:p>
          <a:pPr algn="ctr"/>
          <a:r>
            <a:rPr lang="ru-RU" dirty="0" smtClean="0"/>
            <a:t>Снижение уровня влияния дефекта.. </a:t>
          </a:r>
          <a:endParaRPr lang="ru-RU" dirty="0"/>
        </a:p>
      </dgm:t>
    </dgm:pt>
    <dgm:pt modelId="{A514D66D-21E1-49CC-BB6C-50C982C21C5A}" type="parTrans" cxnId="{BB1112E8-9ECE-4CB9-B8FB-872FA0379CCD}">
      <dgm:prSet/>
      <dgm:spPr/>
      <dgm:t>
        <a:bodyPr/>
        <a:lstStyle/>
        <a:p>
          <a:endParaRPr lang="ru-RU"/>
        </a:p>
      </dgm:t>
    </dgm:pt>
    <dgm:pt modelId="{C5917647-1897-46B2-9428-6B021D54C134}" type="sibTrans" cxnId="{BB1112E8-9ECE-4CB9-B8FB-872FA0379CCD}">
      <dgm:prSet/>
      <dgm:spPr/>
      <dgm:t>
        <a:bodyPr/>
        <a:lstStyle/>
        <a:p>
          <a:endParaRPr lang="ru-RU"/>
        </a:p>
      </dgm:t>
    </dgm:pt>
    <dgm:pt modelId="{5EC94533-A011-4F11-B582-D7973141F3C3}">
      <dgm:prSet/>
      <dgm:spPr/>
      <dgm:t>
        <a:bodyPr/>
        <a:lstStyle/>
        <a:p>
          <a:pPr algn="ctr"/>
          <a:r>
            <a:rPr lang="ru-RU" smtClean="0"/>
            <a:t>Совместная деятельность.</a:t>
          </a:r>
          <a:endParaRPr lang="ru-RU"/>
        </a:p>
      </dgm:t>
    </dgm:pt>
    <dgm:pt modelId="{BA3DCB80-B962-444A-A388-CC4DD406DAA0}" type="parTrans" cxnId="{859C5478-DE54-4C8E-AFC2-A716425D75E5}">
      <dgm:prSet/>
      <dgm:spPr/>
      <dgm:t>
        <a:bodyPr/>
        <a:lstStyle/>
        <a:p>
          <a:endParaRPr lang="ru-RU"/>
        </a:p>
      </dgm:t>
    </dgm:pt>
    <dgm:pt modelId="{EB42D243-B95F-4383-9EE2-4713763B6D7F}" type="sibTrans" cxnId="{859C5478-DE54-4C8E-AFC2-A716425D75E5}">
      <dgm:prSet/>
      <dgm:spPr/>
      <dgm:t>
        <a:bodyPr/>
        <a:lstStyle/>
        <a:p>
          <a:endParaRPr lang="ru-RU"/>
        </a:p>
      </dgm:t>
    </dgm:pt>
    <dgm:pt modelId="{DEA60940-74E8-4020-B4E9-93C1A10843DE}">
      <dgm:prSet/>
      <dgm:spPr/>
      <dgm:t>
        <a:bodyPr/>
        <a:lstStyle/>
        <a:p>
          <a:pPr algn="ctr"/>
          <a:r>
            <a:rPr lang="ru-RU" dirty="0" smtClean="0"/>
            <a:t>Упражнения.</a:t>
          </a:r>
          <a:endParaRPr lang="ru-RU" dirty="0"/>
        </a:p>
      </dgm:t>
    </dgm:pt>
    <dgm:pt modelId="{F0220508-789C-45A0-90F0-B32AB503AA31}" type="parTrans" cxnId="{5F6634ED-4DB3-49AB-A62A-9C4207730FB1}">
      <dgm:prSet/>
      <dgm:spPr/>
      <dgm:t>
        <a:bodyPr/>
        <a:lstStyle/>
        <a:p>
          <a:endParaRPr lang="ru-RU"/>
        </a:p>
      </dgm:t>
    </dgm:pt>
    <dgm:pt modelId="{5C9D6806-8DD2-410D-A20B-AF6806412B92}" type="sibTrans" cxnId="{5F6634ED-4DB3-49AB-A62A-9C4207730FB1}">
      <dgm:prSet/>
      <dgm:spPr/>
      <dgm:t>
        <a:bodyPr/>
        <a:lstStyle/>
        <a:p>
          <a:endParaRPr lang="ru-RU"/>
        </a:p>
      </dgm:t>
    </dgm:pt>
    <dgm:pt modelId="{59CE043D-4037-4239-85B9-0B4C96A301FA}">
      <dgm:prSet/>
      <dgm:spPr/>
      <dgm:t>
        <a:bodyPr/>
        <a:lstStyle/>
        <a:p>
          <a:pPr algn="ctr"/>
          <a:r>
            <a:rPr lang="ru-RU" smtClean="0"/>
            <a:t>Релаксация.</a:t>
          </a:r>
          <a:endParaRPr lang="ru-RU"/>
        </a:p>
      </dgm:t>
    </dgm:pt>
    <dgm:pt modelId="{8EEDF1BF-D788-41B3-8A0D-AABB2BB51429}" type="parTrans" cxnId="{1B2507BB-04D9-4E38-8932-18F87B582391}">
      <dgm:prSet/>
      <dgm:spPr/>
      <dgm:t>
        <a:bodyPr/>
        <a:lstStyle/>
        <a:p>
          <a:endParaRPr lang="ru-RU"/>
        </a:p>
      </dgm:t>
    </dgm:pt>
    <dgm:pt modelId="{647B1512-7835-45E3-B834-3538AC6C655D}" type="sibTrans" cxnId="{1B2507BB-04D9-4E38-8932-18F87B582391}">
      <dgm:prSet/>
      <dgm:spPr/>
      <dgm:t>
        <a:bodyPr/>
        <a:lstStyle/>
        <a:p>
          <a:endParaRPr lang="ru-RU"/>
        </a:p>
      </dgm:t>
    </dgm:pt>
    <dgm:pt modelId="{8F3807E4-4EDE-459F-9F3C-9727227FA782}">
      <dgm:prSet/>
      <dgm:spPr/>
      <dgm:t>
        <a:bodyPr/>
        <a:lstStyle/>
        <a:p>
          <a:pPr algn="ctr"/>
          <a:r>
            <a:rPr lang="ru-RU" dirty="0" smtClean="0"/>
            <a:t>Домашнее задание.</a:t>
          </a:r>
          <a:endParaRPr lang="ru-RU" dirty="0"/>
        </a:p>
      </dgm:t>
    </dgm:pt>
    <dgm:pt modelId="{DB41DD32-91BF-47E8-9642-5A3777671CDD}" type="parTrans" cxnId="{D08209ED-020B-4B84-9402-989A6404949F}">
      <dgm:prSet/>
      <dgm:spPr/>
      <dgm:t>
        <a:bodyPr/>
        <a:lstStyle/>
        <a:p>
          <a:endParaRPr lang="ru-RU"/>
        </a:p>
      </dgm:t>
    </dgm:pt>
    <dgm:pt modelId="{9E9F1C18-1185-42A1-BF47-B43C14907FCC}" type="sibTrans" cxnId="{D08209ED-020B-4B84-9402-989A6404949F}">
      <dgm:prSet/>
      <dgm:spPr/>
      <dgm:t>
        <a:bodyPr/>
        <a:lstStyle/>
        <a:p>
          <a:endParaRPr lang="ru-RU"/>
        </a:p>
      </dgm:t>
    </dgm:pt>
    <dgm:pt modelId="{76747A0D-F866-4985-9EC4-E910C4E6F21C}">
      <dgm:prSet/>
      <dgm:spPr/>
      <dgm:t>
        <a:bodyPr/>
        <a:lstStyle/>
        <a:p>
          <a:pPr algn="ctr"/>
          <a:r>
            <a:rPr lang="ru-RU" smtClean="0"/>
            <a:t>Игра-упражнение.</a:t>
          </a:r>
          <a:endParaRPr lang="ru-RU"/>
        </a:p>
      </dgm:t>
    </dgm:pt>
    <dgm:pt modelId="{EB797D71-FB87-444F-9739-8AF2262AD0E0}" type="parTrans" cxnId="{B4A73A48-3DD5-446C-A375-E3861D089292}">
      <dgm:prSet/>
      <dgm:spPr/>
      <dgm:t>
        <a:bodyPr/>
        <a:lstStyle/>
        <a:p>
          <a:endParaRPr lang="ru-RU"/>
        </a:p>
      </dgm:t>
    </dgm:pt>
    <dgm:pt modelId="{7CCFB4FB-FE3C-40AB-98A2-68CA12EE665E}" type="sibTrans" cxnId="{B4A73A48-3DD5-446C-A375-E3861D089292}">
      <dgm:prSet/>
      <dgm:spPr/>
      <dgm:t>
        <a:bodyPr/>
        <a:lstStyle/>
        <a:p>
          <a:endParaRPr lang="ru-RU"/>
        </a:p>
      </dgm:t>
    </dgm:pt>
    <dgm:pt modelId="{88ACE0B4-F9F6-4829-8012-1648169E71FF}">
      <dgm:prSet/>
      <dgm:spPr/>
      <dgm:t>
        <a:bodyPr/>
        <a:lstStyle/>
        <a:p>
          <a:pPr algn="ctr"/>
          <a:r>
            <a:rPr lang="ru-RU" dirty="0" err="1" smtClean="0"/>
            <a:t>Арт-терапия</a:t>
          </a:r>
          <a:r>
            <a:rPr lang="ru-RU" dirty="0" smtClean="0"/>
            <a:t>.</a:t>
          </a:r>
          <a:endParaRPr lang="ru-RU" dirty="0"/>
        </a:p>
      </dgm:t>
    </dgm:pt>
    <dgm:pt modelId="{5F70873A-3DCE-49C9-8A33-4C23515BDC99}" type="parTrans" cxnId="{6E2CB40A-2703-439F-8D4D-67FE179BAF9E}">
      <dgm:prSet/>
      <dgm:spPr/>
      <dgm:t>
        <a:bodyPr/>
        <a:lstStyle/>
        <a:p>
          <a:endParaRPr lang="ru-RU"/>
        </a:p>
      </dgm:t>
    </dgm:pt>
    <dgm:pt modelId="{0E28CA99-0B10-4F29-8FA9-91D955C64E4A}" type="sibTrans" cxnId="{6E2CB40A-2703-439F-8D4D-67FE179BAF9E}">
      <dgm:prSet/>
      <dgm:spPr/>
      <dgm:t>
        <a:bodyPr/>
        <a:lstStyle/>
        <a:p>
          <a:endParaRPr lang="ru-RU"/>
        </a:p>
      </dgm:t>
    </dgm:pt>
    <dgm:pt modelId="{54898ECD-8B8A-4D04-BB1A-AAA7FDD7413C}">
      <dgm:prSet/>
      <dgm:spPr/>
      <dgm:t>
        <a:bodyPr/>
        <a:lstStyle/>
        <a:p>
          <a:pPr algn="ctr"/>
          <a:r>
            <a:rPr lang="ru-RU" dirty="0" smtClean="0"/>
            <a:t>Дидактическая игра.</a:t>
          </a:r>
          <a:endParaRPr lang="ru-RU" dirty="0"/>
        </a:p>
      </dgm:t>
    </dgm:pt>
    <dgm:pt modelId="{BC1665A0-005F-4613-ABDD-3FA93E2A4095}" type="parTrans" cxnId="{CD39AE11-7BB7-4E20-8DB5-B072D4D573C8}">
      <dgm:prSet/>
      <dgm:spPr/>
      <dgm:t>
        <a:bodyPr/>
        <a:lstStyle/>
        <a:p>
          <a:endParaRPr lang="ru-RU"/>
        </a:p>
      </dgm:t>
    </dgm:pt>
    <dgm:pt modelId="{74E87DD0-7011-4D71-B509-5F1F1EDA7500}" type="sibTrans" cxnId="{CD39AE11-7BB7-4E20-8DB5-B072D4D573C8}">
      <dgm:prSet/>
      <dgm:spPr/>
      <dgm:t>
        <a:bodyPr/>
        <a:lstStyle/>
        <a:p>
          <a:endParaRPr lang="ru-RU"/>
        </a:p>
      </dgm:t>
    </dgm:pt>
    <dgm:pt modelId="{99F11581-1EEB-44E6-8B01-6BEA2C75829D}">
      <dgm:prSet/>
      <dgm:spPr/>
      <dgm:t>
        <a:bodyPr/>
        <a:lstStyle/>
        <a:p>
          <a:pPr algn="ctr"/>
          <a:r>
            <a:rPr lang="ru-RU" dirty="0" smtClean="0"/>
            <a:t>М.Лебедева «Азбука развития эмоций ребёнка»</a:t>
          </a:r>
          <a:endParaRPr lang="ru-RU" dirty="0"/>
        </a:p>
      </dgm:t>
    </dgm:pt>
    <dgm:pt modelId="{3892F0EA-9A45-4953-A888-0D9BE339F2F9}" type="parTrans" cxnId="{84AC7379-70F3-405E-B93A-9456492F45D8}">
      <dgm:prSet/>
      <dgm:spPr/>
      <dgm:t>
        <a:bodyPr/>
        <a:lstStyle/>
        <a:p>
          <a:endParaRPr lang="ru-RU"/>
        </a:p>
      </dgm:t>
    </dgm:pt>
    <dgm:pt modelId="{A02C2D6E-88C4-4576-989A-0D69BDBD5C02}" type="sibTrans" cxnId="{84AC7379-70F3-405E-B93A-9456492F45D8}">
      <dgm:prSet/>
      <dgm:spPr/>
      <dgm:t>
        <a:bodyPr/>
        <a:lstStyle/>
        <a:p>
          <a:endParaRPr lang="ru-RU"/>
        </a:p>
      </dgm:t>
    </dgm:pt>
    <dgm:pt modelId="{A8C7885F-B1BE-4FC8-8DCF-09432BB6E110}">
      <dgm:prSet/>
      <dgm:spPr/>
      <dgm:t>
        <a:bodyPr/>
        <a:lstStyle/>
        <a:p>
          <a:pPr algn="ctr"/>
          <a:r>
            <a:rPr lang="ru-RU" dirty="0" err="1" smtClean="0"/>
            <a:t>Т.Волковская</a:t>
          </a:r>
          <a:r>
            <a:rPr lang="ru-RU" dirty="0" smtClean="0"/>
            <a:t>, Г.Юсупова «Психологическая помощь дошкольникам с ОНР»</a:t>
          </a:r>
          <a:endParaRPr lang="ru-RU" dirty="0"/>
        </a:p>
      </dgm:t>
    </dgm:pt>
    <dgm:pt modelId="{33061012-89DE-4721-9D74-DF479AE6A413}" type="parTrans" cxnId="{E46F3488-29D5-4E44-B7FC-003CE5F7F75A}">
      <dgm:prSet/>
      <dgm:spPr/>
      <dgm:t>
        <a:bodyPr/>
        <a:lstStyle/>
        <a:p>
          <a:endParaRPr lang="ru-RU"/>
        </a:p>
      </dgm:t>
    </dgm:pt>
    <dgm:pt modelId="{A0FB58BD-716C-4E74-AF21-DE01FF260B05}" type="sibTrans" cxnId="{E46F3488-29D5-4E44-B7FC-003CE5F7F75A}">
      <dgm:prSet/>
      <dgm:spPr/>
      <dgm:t>
        <a:bodyPr/>
        <a:lstStyle/>
        <a:p>
          <a:endParaRPr lang="ru-RU"/>
        </a:p>
      </dgm:t>
    </dgm:pt>
    <dgm:pt modelId="{86F38ECD-56A4-4B55-B1FA-CC148EA83026}">
      <dgm:prSet/>
      <dgm:spPr/>
      <dgm:t>
        <a:bodyPr/>
        <a:lstStyle/>
        <a:p>
          <a:pPr algn="ctr"/>
          <a:r>
            <a:rPr lang="ru-RU" dirty="0" err="1" smtClean="0"/>
            <a:t>Н.Ротарь</a:t>
          </a:r>
          <a:r>
            <a:rPr lang="ru-RU" dirty="0" smtClean="0"/>
            <a:t>, Т.Карцева «Занятия для детей с ЗПР»</a:t>
          </a:r>
          <a:endParaRPr lang="ru-RU" dirty="0"/>
        </a:p>
      </dgm:t>
    </dgm:pt>
    <dgm:pt modelId="{A6416DEA-8EC1-4F31-81DA-4434BF811609}" type="parTrans" cxnId="{F00BFB72-6F38-4721-B607-FFC09FF2CDD7}">
      <dgm:prSet/>
      <dgm:spPr/>
      <dgm:t>
        <a:bodyPr/>
        <a:lstStyle/>
        <a:p>
          <a:endParaRPr lang="ru-RU"/>
        </a:p>
      </dgm:t>
    </dgm:pt>
    <dgm:pt modelId="{D24F113D-F895-4353-BD80-898A18B4182D}" type="sibTrans" cxnId="{F00BFB72-6F38-4721-B607-FFC09FF2CDD7}">
      <dgm:prSet/>
      <dgm:spPr/>
      <dgm:t>
        <a:bodyPr/>
        <a:lstStyle/>
        <a:p>
          <a:endParaRPr lang="ru-RU"/>
        </a:p>
      </dgm:t>
    </dgm:pt>
    <dgm:pt modelId="{AC2C91D6-FA10-4F8B-BE8E-E3F08A164319}" type="pres">
      <dgm:prSet presAssocID="{0033B22F-2C03-4537-BCEA-E5F7B7AF98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945E7-1C7E-4F91-8B73-2BC9D5062A9B}" type="pres">
      <dgm:prSet presAssocID="{2CEAC987-8DB3-4A7D-A011-7C47F1BD0E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A8CBF-148A-4150-92BC-3E2AAB0DC0CF}" type="pres">
      <dgm:prSet presAssocID="{2CEAC987-8DB3-4A7D-A011-7C47F1BD0E3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408C0-8C11-4099-9CF7-DCA3E28ED83C}" type="pres">
      <dgm:prSet presAssocID="{02B74704-3FC4-4950-A24F-4382E5837C04}" presName="parentText" presStyleLbl="node1" presStyleIdx="1" presStyleCnt="3" custLinFactNeighborX="3571" custLinFactNeighborY="-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14BA4-462C-47A7-A6DA-ADDAB786F264}" type="pres">
      <dgm:prSet presAssocID="{02B74704-3FC4-4950-A24F-4382E5837C0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29094-3F72-4EA5-B83A-8B17B2B177F1}" type="pres">
      <dgm:prSet presAssocID="{24C9E54E-8ED4-4F9E-BE2D-D54F31CC2F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FE955-14A0-484A-9F24-91A1DD405105}" type="pres">
      <dgm:prSet presAssocID="{24C9E54E-8ED4-4F9E-BE2D-D54F31CC2F9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AC7379-70F3-405E-B93A-9456492F45D8}" srcId="{02B74704-3FC4-4950-A24F-4382E5837C04}" destId="{99F11581-1EEB-44E6-8B01-6BEA2C75829D}" srcOrd="1" destOrd="0" parTransId="{3892F0EA-9A45-4953-A888-0D9BE339F2F9}" sibTransId="{A02C2D6E-88C4-4576-989A-0D69BDBD5C02}"/>
    <dgm:cxn modelId="{1B2507BB-04D9-4E38-8932-18F87B582391}" srcId="{2CEAC987-8DB3-4A7D-A011-7C47F1BD0E36}" destId="{59CE043D-4037-4239-85B9-0B4C96A301FA}" srcOrd="3" destOrd="0" parTransId="{8EEDF1BF-D788-41B3-8A0D-AABB2BB51429}" sibTransId="{647B1512-7835-45E3-B834-3538AC6C655D}"/>
    <dgm:cxn modelId="{65D9C2F9-6F6B-49EC-8730-CA4A8D399C6B}" type="presOf" srcId="{02B74704-3FC4-4950-A24F-4382E5837C04}" destId="{676408C0-8C11-4099-9CF7-DCA3E28ED83C}" srcOrd="0" destOrd="0" presId="urn:microsoft.com/office/officeart/2005/8/layout/vList2"/>
    <dgm:cxn modelId="{E61D9867-455F-46B6-AC3D-FF6491824904}" type="presOf" srcId="{2CEAC987-8DB3-4A7D-A011-7C47F1BD0E36}" destId="{47B945E7-1C7E-4F91-8B73-2BC9D5062A9B}" srcOrd="0" destOrd="0" presId="urn:microsoft.com/office/officeart/2005/8/layout/vList2"/>
    <dgm:cxn modelId="{B0174872-7530-4B68-9B88-E1F0EF5DAA66}" type="presOf" srcId="{99F11581-1EEB-44E6-8B01-6BEA2C75829D}" destId="{5EC14BA4-462C-47A7-A6DA-ADDAB786F264}" srcOrd="0" destOrd="1" presId="urn:microsoft.com/office/officeart/2005/8/layout/vList2"/>
    <dgm:cxn modelId="{0F862898-6EFE-4C89-829D-179CF73471B0}" type="presOf" srcId="{76747A0D-F866-4985-9EC4-E910C4E6F21C}" destId="{433A8CBF-148A-4150-92BC-3E2AAB0DC0CF}" srcOrd="0" destOrd="5" presId="urn:microsoft.com/office/officeart/2005/8/layout/vList2"/>
    <dgm:cxn modelId="{98247BCF-8C11-426C-B84F-B6D7AAF5406F}" type="presOf" srcId="{C3D3BE0F-1598-48CD-86FC-B46DC949C9A4}" destId="{433A8CBF-148A-4150-92BC-3E2AAB0DC0CF}" srcOrd="0" destOrd="0" presId="urn:microsoft.com/office/officeart/2005/8/layout/vList2"/>
    <dgm:cxn modelId="{CB7A80FE-5EF1-4900-9F59-703A78926027}" srcId="{2CEAC987-8DB3-4A7D-A011-7C47F1BD0E36}" destId="{C3D3BE0F-1598-48CD-86FC-B46DC949C9A4}" srcOrd="0" destOrd="0" parTransId="{526E783E-41B6-4476-97D0-BEB622A98317}" sibTransId="{0721F3B5-8EF2-40BC-B575-7BDA5403998F}"/>
    <dgm:cxn modelId="{D08209ED-020B-4B84-9402-989A6404949F}" srcId="{2CEAC987-8DB3-4A7D-A011-7C47F1BD0E36}" destId="{8F3807E4-4EDE-459F-9F3C-9727227FA782}" srcOrd="4" destOrd="0" parTransId="{DB41DD32-91BF-47E8-9642-5A3777671CDD}" sibTransId="{9E9F1C18-1185-42A1-BF47-B43C14907FCC}"/>
    <dgm:cxn modelId="{5F6634ED-4DB3-49AB-A62A-9C4207730FB1}" srcId="{2CEAC987-8DB3-4A7D-A011-7C47F1BD0E36}" destId="{DEA60940-74E8-4020-B4E9-93C1A10843DE}" srcOrd="2" destOrd="0" parTransId="{F0220508-789C-45A0-90F0-B32AB503AA31}" sibTransId="{5C9D6806-8DD2-410D-A20B-AF6806412B92}"/>
    <dgm:cxn modelId="{CB4407E4-C353-4B92-9BAC-EB28723DBC11}" srcId="{0033B22F-2C03-4537-BCEA-E5F7B7AF9824}" destId="{24C9E54E-8ED4-4F9E-BE2D-D54F31CC2F92}" srcOrd="2" destOrd="0" parTransId="{8412679C-01AF-4CF5-9C13-DDEC3453487E}" sibTransId="{7E1DE548-FED0-45E5-996E-75CD13EA930C}"/>
    <dgm:cxn modelId="{7F2D62A9-0A83-4CF7-81C4-6DC73D323339}" srcId="{02B74704-3FC4-4950-A24F-4382E5837C04}" destId="{D415495C-E319-486C-8348-574FC13306E7}" srcOrd="0" destOrd="0" parTransId="{B2304FC3-4E6A-4DB2-990B-50A67392B5FA}" sibTransId="{30824756-AAAD-4750-8935-50C00312B301}"/>
    <dgm:cxn modelId="{6E2CB40A-2703-439F-8D4D-67FE179BAF9E}" srcId="{2CEAC987-8DB3-4A7D-A011-7C47F1BD0E36}" destId="{88ACE0B4-F9F6-4829-8012-1648169E71FF}" srcOrd="6" destOrd="0" parTransId="{5F70873A-3DCE-49C9-8A33-4C23515BDC99}" sibTransId="{0E28CA99-0B10-4F29-8FA9-91D955C64E4A}"/>
    <dgm:cxn modelId="{DF58F6C3-793A-48CE-8BAE-8069067F2F93}" type="presOf" srcId="{88ACE0B4-F9F6-4829-8012-1648169E71FF}" destId="{433A8CBF-148A-4150-92BC-3E2AAB0DC0CF}" srcOrd="0" destOrd="6" presId="urn:microsoft.com/office/officeart/2005/8/layout/vList2"/>
    <dgm:cxn modelId="{A6597D56-3622-48EC-8BF4-179E1C4C26B7}" type="presOf" srcId="{5EC94533-A011-4F11-B582-D7973141F3C3}" destId="{433A8CBF-148A-4150-92BC-3E2AAB0DC0CF}" srcOrd="0" destOrd="1" presId="urn:microsoft.com/office/officeart/2005/8/layout/vList2"/>
    <dgm:cxn modelId="{B4A73A48-3DD5-446C-A375-E3861D089292}" srcId="{2CEAC987-8DB3-4A7D-A011-7C47F1BD0E36}" destId="{76747A0D-F866-4985-9EC4-E910C4E6F21C}" srcOrd="5" destOrd="0" parTransId="{EB797D71-FB87-444F-9739-8AF2262AD0E0}" sibTransId="{7CCFB4FB-FE3C-40AB-98A2-68CA12EE665E}"/>
    <dgm:cxn modelId="{5483C676-E24F-410E-8497-4BAC5DFEE4ED}" type="presOf" srcId="{24C9E54E-8ED4-4F9E-BE2D-D54F31CC2F92}" destId="{0F129094-3F72-4EA5-B83A-8B17B2B177F1}" srcOrd="0" destOrd="0" presId="urn:microsoft.com/office/officeart/2005/8/layout/vList2"/>
    <dgm:cxn modelId="{BB1112E8-9ECE-4CB9-B8FB-872FA0379CCD}" srcId="{24C9E54E-8ED4-4F9E-BE2D-D54F31CC2F92}" destId="{56002497-EC44-4552-A35E-787E484B7C17}" srcOrd="0" destOrd="0" parTransId="{A514D66D-21E1-49CC-BB6C-50C982C21C5A}" sibTransId="{C5917647-1897-46B2-9428-6B021D54C134}"/>
    <dgm:cxn modelId="{F00BFB72-6F38-4721-B607-FFC09FF2CDD7}" srcId="{02B74704-3FC4-4950-A24F-4382E5837C04}" destId="{86F38ECD-56A4-4B55-B1FA-CC148EA83026}" srcOrd="3" destOrd="0" parTransId="{A6416DEA-8EC1-4F31-81DA-4434BF811609}" sibTransId="{D24F113D-F895-4353-BD80-898A18B4182D}"/>
    <dgm:cxn modelId="{2F1FEBD7-6E9A-4084-9644-78DD5C218277}" type="presOf" srcId="{56002497-EC44-4552-A35E-787E484B7C17}" destId="{722FE955-14A0-484A-9F24-91A1DD405105}" srcOrd="0" destOrd="0" presId="urn:microsoft.com/office/officeart/2005/8/layout/vList2"/>
    <dgm:cxn modelId="{EA741413-4E14-4038-861A-7895298AD927}" type="presOf" srcId="{59CE043D-4037-4239-85B9-0B4C96A301FA}" destId="{433A8CBF-148A-4150-92BC-3E2AAB0DC0CF}" srcOrd="0" destOrd="3" presId="urn:microsoft.com/office/officeart/2005/8/layout/vList2"/>
    <dgm:cxn modelId="{B4F95CE6-2447-4757-94C4-E59A7943A7F2}" type="presOf" srcId="{A8C7885F-B1BE-4FC8-8DCF-09432BB6E110}" destId="{5EC14BA4-462C-47A7-A6DA-ADDAB786F264}" srcOrd="0" destOrd="2" presId="urn:microsoft.com/office/officeart/2005/8/layout/vList2"/>
    <dgm:cxn modelId="{A8363444-B85B-43CF-9BDE-BB1F687F7C36}" type="presOf" srcId="{86F38ECD-56A4-4B55-B1FA-CC148EA83026}" destId="{5EC14BA4-462C-47A7-A6DA-ADDAB786F264}" srcOrd="0" destOrd="3" presId="urn:microsoft.com/office/officeart/2005/8/layout/vList2"/>
    <dgm:cxn modelId="{C748D496-5180-4E2A-AFD5-C0DCA968F6A4}" srcId="{0033B22F-2C03-4537-BCEA-E5F7B7AF9824}" destId="{02B74704-3FC4-4950-A24F-4382E5837C04}" srcOrd="1" destOrd="0" parTransId="{69C43188-C6A7-4858-BAC9-747CF4E39227}" sibTransId="{2F764A5C-D5EB-4E5A-9BA2-45F4D22CCC27}"/>
    <dgm:cxn modelId="{90940BEE-3EE4-4B5D-BB40-A83DA1F7976B}" type="presOf" srcId="{D415495C-E319-486C-8348-574FC13306E7}" destId="{5EC14BA4-462C-47A7-A6DA-ADDAB786F264}" srcOrd="0" destOrd="0" presId="urn:microsoft.com/office/officeart/2005/8/layout/vList2"/>
    <dgm:cxn modelId="{7FBB804A-38DC-45E9-9707-7E0B2BA9B070}" type="presOf" srcId="{DEA60940-74E8-4020-B4E9-93C1A10843DE}" destId="{433A8CBF-148A-4150-92BC-3E2AAB0DC0CF}" srcOrd="0" destOrd="2" presId="urn:microsoft.com/office/officeart/2005/8/layout/vList2"/>
    <dgm:cxn modelId="{E46F3488-29D5-4E44-B7FC-003CE5F7F75A}" srcId="{02B74704-3FC4-4950-A24F-4382E5837C04}" destId="{A8C7885F-B1BE-4FC8-8DCF-09432BB6E110}" srcOrd="2" destOrd="0" parTransId="{33061012-89DE-4721-9D74-DF479AE6A413}" sibTransId="{A0FB58BD-716C-4E74-AF21-DE01FF260B05}"/>
    <dgm:cxn modelId="{CB349BA1-B0EF-4A1D-AEDF-4C28B51AF69C}" type="presOf" srcId="{0033B22F-2C03-4537-BCEA-E5F7B7AF9824}" destId="{AC2C91D6-FA10-4F8B-BE8E-E3F08A164319}" srcOrd="0" destOrd="0" presId="urn:microsoft.com/office/officeart/2005/8/layout/vList2"/>
    <dgm:cxn modelId="{859C5478-DE54-4C8E-AFC2-A716425D75E5}" srcId="{2CEAC987-8DB3-4A7D-A011-7C47F1BD0E36}" destId="{5EC94533-A011-4F11-B582-D7973141F3C3}" srcOrd="1" destOrd="0" parTransId="{BA3DCB80-B962-444A-A388-CC4DD406DAA0}" sibTransId="{EB42D243-B95F-4383-9EE2-4713763B6D7F}"/>
    <dgm:cxn modelId="{01045A47-9F97-4C9D-B7B1-40675A0FEDE2}" type="presOf" srcId="{8F3807E4-4EDE-459F-9F3C-9727227FA782}" destId="{433A8CBF-148A-4150-92BC-3E2AAB0DC0CF}" srcOrd="0" destOrd="4" presId="urn:microsoft.com/office/officeart/2005/8/layout/vList2"/>
    <dgm:cxn modelId="{4695C2EE-C2D2-4CBC-B877-503F38372CDC}" type="presOf" srcId="{54898ECD-8B8A-4D04-BB1A-AAA7FDD7413C}" destId="{433A8CBF-148A-4150-92BC-3E2AAB0DC0CF}" srcOrd="0" destOrd="7" presId="urn:microsoft.com/office/officeart/2005/8/layout/vList2"/>
    <dgm:cxn modelId="{CD39AE11-7BB7-4E20-8DB5-B072D4D573C8}" srcId="{2CEAC987-8DB3-4A7D-A011-7C47F1BD0E36}" destId="{54898ECD-8B8A-4D04-BB1A-AAA7FDD7413C}" srcOrd="7" destOrd="0" parTransId="{BC1665A0-005F-4613-ABDD-3FA93E2A4095}" sibTransId="{74E87DD0-7011-4D71-B509-5F1F1EDA7500}"/>
    <dgm:cxn modelId="{9A0CFFB2-79DB-4CC0-9283-DF8E0B847D5F}" srcId="{0033B22F-2C03-4537-BCEA-E5F7B7AF9824}" destId="{2CEAC987-8DB3-4A7D-A011-7C47F1BD0E36}" srcOrd="0" destOrd="0" parTransId="{91DC2E5B-9CB1-4FBC-8E4B-7FA8E6EB36F0}" sibTransId="{8A3DF3E5-A24D-4610-96DB-45C8A38D8AF1}"/>
    <dgm:cxn modelId="{114DD7C7-501D-4872-85B3-2DB902B759AA}" type="presParOf" srcId="{AC2C91D6-FA10-4F8B-BE8E-E3F08A164319}" destId="{47B945E7-1C7E-4F91-8B73-2BC9D5062A9B}" srcOrd="0" destOrd="0" presId="urn:microsoft.com/office/officeart/2005/8/layout/vList2"/>
    <dgm:cxn modelId="{F8076AF0-DC68-4B9A-9894-7D51DB5DB97A}" type="presParOf" srcId="{AC2C91D6-FA10-4F8B-BE8E-E3F08A164319}" destId="{433A8CBF-148A-4150-92BC-3E2AAB0DC0CF}" srcOrd="1" destOrd="0" presId="urn:microsoft.com/office/officeart/2005/8/layout/vList2"/>
    <dgm:cxn modelId="{A69739EF-D345-4830-BE10-7956B002E239}" type="presParOf" srcId="{AC2C91D6-FA10-4F8B-BE8E-E3F08A164319}" destId="{676408C0-8C11-4099-9CF7-DCA3E28ED83C}" srcOrd="2" destOrd="0" presId="urn:microsoft.com/office/officeart/2005/8/layout/vList2"/>
    <dgm:cxn modelId="{7ED375D6-3B11-4503-8AC3-46C4578E6672}" type="presParOf" srcId="{AC2C91D6-FA10-4F8B-BE8E-E3F08A164319}" destId="{5EC14BA4-462C-47A7-A6DA-ADDAB786F264}" srcOrd="3" destOrd="0" presId="urn:microsoft.com/office/officeart/2005/8/layout/vList2"/>
    <dgm:cxn modelId="{1A169E8E-EEA2-40D6-8DDB-B35D3E9FDB24}" type="presParOf" srcId="{AC2C91D6-FA10-4F8B-BE8E-E3F08A164319}" destId="{0F129094-3F72-4EA5-B83A-8B17B2B177F1}" srcOrd="4" destOrd="0" presId="urn:microsoft.com/office/officeart/2005/8/layout/vList2"/>
    <dgm:cxn modelId="{4F3B8D64-0CCA-4551-BB9F-CAC4D52E6658}" type="presParOf" srcId="{AC2C91D6-FA10-4F8B-BE8E-E3F08A164319}" destId="{722FE955-14A0-484A-9F24-91A1DD4051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033B22F-2C03-4537-BCEA-E5F7B7AF9824}" type="doc">
      <dgm:prSet loTypeId="urn:microsoft.com/office/officeart/2005/8/layout/vList2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2CEAC987-8DB3-4A7D-A011-7C47F1BD0E36}">
      <dgm:prSet phldrT="[Текст]"/>
      <dgm:spPr/>
      <dgm:t>
        <a:bodyPr/>
        <a:lstStyle/>
        <a:p>
          <a:pPr algn="ctr"/>
          <a:r>
            <a:rPr lang="ru-RU" dirty="0" smtClean="0"/>
            <a:t>Формы работы</a:t>
          </a:r>
          <a:endParaRPr lang="ru-RU" dirty="0"/>
        </a:p>
      </dgm:t>
    </dgm:pt>
    <dgm:pt modelId="{91DC2E5B-9CB1-4FBC-8E4B-7FA8E6EB36F0}" type="parTrans" cxnId="{9A0CFFB2-79DB-4CC0-9283-DF8E0B847D5F}">
      <dgm:prSet/>
      <dgm:spPr/>
      <dgm:t>
        <a:bodyPr/>
        <a:lstStyle/>
        <a:p>
          <a:endParaRPr lang="ru-RU"/>
        </a:p>
      </dgm:t>
    </dgm:pt>
    <dgm:pt modelId="{8A3DF3E5-A24D-4610-96DB-45C8A38D8AF1}" type="sibTrans" cxnId="{9A0CFFB2-79DB-4CC0-9283-DF8E0B847D5F}">
      <dgm:prSet/>
      <dgm:spPr/>
      <dgm:t>
        <a:bodyPr/>
        <a:lstStyle/>
        <a:p>
          <a:endParaRPr lang="ru-RU"/>
        </a:p>
      </dgm:t>
    </dgm:pt>
    <dgm:pt modelId="{C3D3BE0F-1598-48CD-86FC-B46DC949C9A4}">
      <dgm:prSet phldrT="[Текст]"/>
      <dgm:spPr/>
      <dgm:t>
        <a:bodyPr/>
        <a:lstStyle/>
        <a:p>
          <a:pPr algn="ctr"/>
          <a:r>
            <a:rPr lang="ru-RU" dirty="0" smtClean="0"/>
            <a:t>Анкетирование</a:t>
          </a:r>
          <a:endParaRPr lang="ru-RU" dirty="0"/>
        </a:p>
      </dgm:t>
    </dgm:pt>
    <dgm:pt modelId="{526E783E-41B6-4476-97D0-BEB622A98317}" type="parTrans" cxnId="{CB7A80FE-5EF1-4900-9F59-703A78926027}">
      <dgm:prSet/>
      <dgm:spPr/>
      <dgm:t>
        <a:bodyPr/>
        <a:lstStyle/>
        <a:p>
          <a:endParaRPr lang="ru-RU"/>
        </a:p>
      </dgm:t>
    </dgm:pt>
    <dgm:pt modelId="{0721F3B5-8EF2-40BC-B575-7BDA5403998F}" type="sibTrans" cxnId="{CB7A80FE-5EF1-4900-9F59-703A78926027}">
      <dgm:prSet/>
      <dgm:spPr/>
      <dgm:t>
        <a:bodyPr/>
        <a:lstStyle/>
        <a:p>
          <a:endParaRPr lang="ru-RU"/>
        </a:p>
      </dgm:t>
    </dgm:pt>
    <dgm:pt modelId="{02B74704-3FC4-4950-A24F-4382E5837C04}">
      <dgm:prSet phldrT="[Текст]"/>
      <dgm:spPr/>
      <dgm:t>
        <a:bodyPr/>
        <a:lstStyle/>
        <a:p>
          <a:pPr algn="ctr"/>
          <a:r>
            <a:rPr lang="ru-RU" dirty="0" smtClean="0"/>
            <a:t>Методики, приёмы, технологии</a:t>
          </a:r>
          <a:endParaRPr lang="ru-RU" dirty="0"/>
        </a:p>
      </dgm:t>
    </dgm:pt>
    <dgm:pt modelId="{69C43188-C6A7-4858-BAC9-747CF4E39227}" type="parTrans" cxnId="{C748D496-5180-4E2A-AFD5-C0DCA968F6A4}">
      <dgm:prSet/>
      <dgm:spPr/>
      <dgm:t>
        <a:bodyPr/>
        <a:lstStyle/>
        <a:p>
          <a:endParaRPr lang="ru-RU"/>
        </a:p>
      </dgm:t>
    </dgm:pt>
    <dgm:pt modelId="{2F764A5C-D5EB-4E5A-9BA2-45F4D22CCC27}" type="sibTrans" cxnId="{C748D496-5180-4E2A-AFD5-C0DCA968F6A4}">
      <dgm:prSet/>
      <dgm:spPr/>
      <dgm:t>
        <a:bodyPr/>
        <a:lstStyle/>
        <a:p>
          <a:endParaRPr lang="ru-RU"/>
        </a:p>
      </dgm:t>
    </dgm:pt>
    <dgm:pt modelId="{D415495C-E319-486C-8348-574FC13306E7}">
      <dgm:prSet phldrT="[Текст]"/>
      <dgm:spPr/>
      <dgm:t>
        <a:bodyPr/>
        <a:lstStyle/>
        <a:p>
          <a:pPr algn="ctr"/>
          <a:r>
            <a:rPr lang="ru-RU" dirty="0" smtClean="0"/>
            <a:t>Анкета «психологический тип родителя» (В.В.Ткачёва)</a:t>
          </a:r>
          <a:endParaRPr lang="ru-RU" dirty="0"/>
        </a:p>
      </dgm:t>
    </dgm:pt>
    <dgm:pt modelId="{B2304FC3-4E6A-4DB2-990B-50A67392B5FA}" type="parTrans" cxnId="{7F2D62A9-0A83-4CF7-81C4-6DC73D323339}">
      <dgm:prSet/>
      <dgm:spPr/>
      <dgm:t>
        <a:bodyPr/>
        <a:lstStyle/>
        <a:p>
          <a:endParaRPr lang="ru-RU"/>
        </a:p>
      </dgm:t>
    </dgm:pt>
    <dgm:pt modelId="{30824756-AAAD-4750-8935-50C00312B301}" type="sibTrans" cxnId="{7F2D62A9-0A83-4CF7-81C4-6DC73D323339}">
      <dgm:prSet/>
      <dgm:spPr/>
      <dgm:t>
        <a:bodyPr/>
        <a:lstStyle/>
        <a:p>
          <a:endParaRPr lang="ru-RU"/>
        </a:p>
      </dgm:t>
    </dgm:pt>
    <dgm:pt modelId="{24C9E54E-8ED4-4F9E-BE2D-D54F31CC2F92}">
      <dgm:prSet phldrT="[Текст]"/>
      <dgm:spPr/>
      <dgm:t>
        <a:bodyPr/>
        <a:lstStyle/>
        <a:p>
          <a:pPr algn="ctr"/>
          <a:r>
            <a:rPr lang="ru-RU" dirty="0" smtClean="0"/>
            <a:t>Результат </a:t>
          </a:r>
          <a:endParaRPr lang="ru-RU" dirty="0"/>
        </a:p>
      </dgm:t>
    </dgm:pt>
    <dgm:pt modelId="{8412679C-01AF-4CF5-9C13-DDEC3453487E}" type="parTrans" cxnId="{CB4407E4-C353-4B92-9BAC-EB28723DBC11}">
      <dgm:prSet/>
      <dgm:spPr/>
      <dgm:t>
        <a:bodyPr/>
        <a:lstStyle/>
        <a:p>
          <a:endParaRPr lang="ru-RU"/>
        </a:p>
      </dgm:t>
    </dgm:pt>
    <dgm:pt modelId="{7E1DE548-FED0-45E5-996E-75CD13EA930C}" type="sibTrans" cxnId="{CB4407E4-C353-4B92-9BAC-EB28723DBC11}">
      <dgm:prSet/>
      <dgm:spPr/>
      <dgm:t>
        <a:bodyPr/>
        <a:lstStyle/>
        <a:p>
          <a:endParaRPr lang="ru-RU"/>
        </a:p>
      </dgm:t>
    </dgm:pt>
    <dgm:pt modelId="{56002497-EC44-4552-A35E-787E484B7C17}">
      <dgm:prSet phldrT="[Текст]"/>
      <dgm:spPr/>
      <dgm:t>
        <a:bodyPr/>
        <a:lstStyle/>
        <a:p>
          <a:pPr algn="ctr"/>
          <a:r>
            <a:rPr lang="ru-RU" dirty="0" smtClean="0"/>
            <a:t>Рекомендации.  </a:t>
          </a:r>
          <a:endParaRPr lang="ru-RU" dirty="0"/>
        </a:p>
      </dgm:t>
    </dgm:pt>
    <dgm:pt modelId="{A514D66D-21E1-49CC-BB6C-50C982C21C5A}" type="parTrans" cxnId="{BB1112E8-9ECE-4CB9-B8FB-872FA0379CCD}">
      <dgm:prSet/>
      <dgm:spPr/>
      <dgm:t>
        <a:bodyPr/>
        <a:lstStyle/>
        <a:p>
          <a:endParaRPr lang="ru-RU"/>
        </a:p>
      </dgm:t>
    </dgm:pt>
    <dgm:pt modelId="{C5917647-1897-46B2-9428-6B021D54C134}" type="sibTrans" cxnId="{BB1112E8-9ECE-4CB9-B8FB-872FA0379CCD}">
      <dgm:prSet/>
      <dgm:spPr/>
      <dgm:t>
        <a:bodyPr/>
        <a:lstStyle/>
        <a:p>
          <a:endParaRPr lang="ru-RU"/>
        </a:p>
      </dgm:t>
    </dgm:pt>
    <dgm:pt modelId="{A7B63244-6341-420C-9CF1-9330565F6B44}">
      <dgm:prSet phldrT="[Текст]"/>
      <dgm:spPr/>
      <dgm:t>
        <a:bodyPr/>
        <a:lstStyle/>
        <a:p>
          <a:pPr algn="ctr"/>
          <a:r>
            <a:rPr lang="ru-RU" dirty="0" smtClean="0"/>
            <a:t>диагностика</a:t>
          </a:r>
          <a:endParaRPr lang="ru-RU" dirty="0"/>
        </a:p>
      </dgm:t>
    </dgm:pt>
    <dgm:pt modelId="{05088AF6-534F-4918-8F0F-EA280F8B118E}" type="parTrans" cxnId="{16402B5E-684F-47BC-BEE8-CFD867E559B1}">
      <dgm:prSet/>
      <dgm:spPr/>
    </dgm:pt>
    <dgm:pt modelId="{6D9CBE36-E454-446A-A955-DEB17C76B687}" type="sibTrans" cxnId="{16402B5E-684F-47BC-BEE8-CFD867E559B1}">
      <dgm:prSet/>
      <dgm:spPr/>
    </dgm:pt>
    <dgm:pt modelId="{95F98930-3D89-4963-A224-F17408AE2E83}">
      <dgm:prSet phldrT="[Текст]"/>
      <dgm:spPr/>
      <dgm:t>
        <a:bodyPr/>
        <a:lstStyle/>
        <a:p>
          <a:pPr algn="ctr"/>
          <a:r>
            <a:rPr lang="ru-RU" dirty="0" smtClean="0"/>
            <a:t>наблюдение.</a:t>
          </a:r>
          <a:endParaRPr lang="ru-RU" dirty="0"/>
        </a:p>
      </dgm:t>
    </dgm:pt>
    <dgm:pt modelId="{BA884EFB-2A61-47DF-9379-01C48DDD57C4}" type="parTrans" cxnId="{7D467210-5405-4EAF-9FD8-DFDD5E0E7BA0}">
      <dgm:prSet/>
      <dgm:spPr/>
    </dgm:pt>
    <dgm:pt modelId="{8AFDDBB1-1BD9-44EC-A7AA-10A945594E3D}" type="sibTrans" cxnId="{7D467210-5405-4EAF-9FD8-DFDD5E0E7BA0}">
      <dgm:prSet/>
      <dgm:spPr/>
    </dgm:pt>
    <dgm:pt modelId="{5FF105AF-47CA-43D8-AF94-5811231311A7}">
      <dgm:prSet/>
      <dgm:spPr/>
      <dgm:t>
        <a:bodyPr/>
        <a:lstStyle/>
        <a:p>
          <a:pPr algn="ctr"/>
          <a:r>
            <a:rPr lang="ru-RU" dirty="0" err="1" smtClean="0"/>
            <a:t>Социограмма</a:t>
          </a:r>
          <a:r>
            <a:rPr lang="ru-RU" dirty="0" smtClean="0"/>
            <a:t> «Моя семья» (В.В.Ткачёва)</a:t>
          </a:r>
          <a:endParaRPr lang="ru-RU" dirty="0"/>
        </a:p>
      </dgm:t>
    </dgm:pt>
    <dgm:pt modelId="{55B58388-ADD5-4C3C-BD64-0E4FF75EEC34}" type="parTrans" cxnId="{3B42C9A5-686B-4CFB-B026-3D3131D0278B}">
      <dgm:prSet/>
      <dgm:spPr/>
      <dgm:t>
        <a:bodyPr/>
        <a:lstStyle/>
        <a:p>
          <a:endParaRPr lang="ru-RU"/>
        </a:p>
      </dgm:t>
    </dgm:pt>
    <dgm:pt modelId="{A4639B41-C489-4B6B-9468-DAFB7DF3E84A}" type="sibTrans" cxnId="{3B42C9A5-686B-4CFB-B026-3D3131D0278B}">
      <dgm:prSet/>
      <dgm:spPr/>
      <dgm:t>
        <a:bodyPr/>
        <a:lstStyle/>
        <a:p>
          <a:endParaRPr lang="ru-RU"/>
        </a:p>
      </dgm:t>
    </dgm:pt>
    <dgm:pt modelId="{5B05F650-517C-4C77-B6F1-529A3645CA1B}">
      <dgm:prSet/>
      <dgm:spPr/>
      <dgm:t>
        <a:bodyPr/>
        <a:lstStyle/>
        <a:p>
          <a:pPr algn="ctr"/>
          <a:r>
            <a:rPr lang="ru-RU" dirty="0" err="1" smtClean="0"/>
            <a:t>Опросник</a:t>
          </a:r>
          <a:r>
            <a:rPr lang="ru-RU" dirty="0" smtClean="0"/>
            <a:t> родительского отношения (А.Я.Варга, </a:t>
          </a:r>
          <a:r>
            <a:rPr lang="ru-RU" dirty="0" err="1" smtClean="0"/>
            <a:t>В.В.Столин</a:t>
          </a:r>
          <a:r>
            <a:rPr lang="ru-RU" dirty="0" smtClean="0"/>
            <a:t>)</a:t>
          </a:r>
          <a:endParaRPr lang="ru-RU" dirty="0"/>
        </a:p>
      </dgm:t>
    </dgm:pt>
    <dgm:pt modelId="{CA6BA512-1D4D-4676-A3D7-B59690205776}" type="parTrans" cxnId="{C6553E2A-916F-4BC1-9427-6F84F30855CE}">
      <dgm:prSet/>
      <dgm:spPr/>
      <dgm:t>
        <a:bodyPr/>
        <a:lstStyle/>
        <a:p>
          <a:endParaRPr lang="ru-RU"/>
        </a:p>
      </dgm:t>
    </dgm:pt>
    <dgm:pt modelId="{CDFEF8BC-EBC7-439E-ADD4-6383457D4630}" type="sibTrans" cxnId="{C6553E2A-916F-4BC1-9427-6F84F30855CE}">
      <dgm:prSet/>
      <dgm:spPr/>
      <dgm:t>
        <a:bodyPr/>
        <a:lstStyle/>
        <a:p>
          <a:endParaRPr lang="ru-RU"/>
        </a:p>
      </dgm:t>
    </dgm:pt>
    <dgm:pt modelId="{D9B05B2A-286F-4833-A30A-93D030E6CC02}">
      <dgm:prSet/>
      <dgm:spPr/>
      <dgm:t>
        <a:bodyPr/>
        <a:lstStyle/>
        <a:p>
          <a:pPr algn="ctr"/>
          <a:r>
            <a:rPr lang="ru-RU" dirty="0" smtClean="0"/>
            <a:t>Методика «Лесенка для родителя» (В.В.Ткачёва)</a:t>
          </a:r>
          <a:endParaRPr lang="ru-RU" dirty="0"/>
        </a:p>
      </dgm:t>
    </dgm:pt>
    <dgm:pt modelId="{54CDA2BE-5243-4081-8519-59A237026F35}" type="parTrans" cxnId="{AE6DEE52-AFC5-4347-B547-9B9780D64EC4}">
      <dgm:prSet/>
      <dgm:spPr/>
      <dgm:t>
        <a:bodyPr/>
        <a:lstStyle/>
        <a:p>
          <a:endParaRPr lang="ru-RU"/>
        </a:p>
      </dgm:t>
    </dgm:pt>
    <dgm:pt modelId="{21D19167-A852-47CB-A514-20EC4FB4A4AF}" type="sibTrans" cxnId="{AE6DEE52-AFC5-4347-B547-9B9780D64EC4}">
      <dgm:prSet/>
      <dgm:spPr/>
      <dgm:t>
        <a:bodyPr/>
        <a:lstStyle/>
        <a:p>
          <a:endParaRPr lang="ru-RU"/>
        </a:p>
      </dgm:t>
    </dgm:pt>
    <dgm:pt modelId="{AC2C91D6-FA10-4F8B-BE8E-E3F08A164319}" type="pres">
      <dgm:prSet presAssocID="{0033B22F-2C03-4537-BCEA-E5F7B7AF98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945E7-1C7E-4F91-8B73-2BC9D5062A9B}" type="pres">
      <dgm:prSet presAssocID="{2CEAC987-8DB3-4A7D-A011-7C47F1BD0E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A8CBF-148A-4150-92BC-3E2AAB0DC0CF}" type="pres">
      <dgm:prSet presAssocID="{2CEAC987-8DB3-4A7D-A011-7C47F1BD0E3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408C0-8C11-4099-9CF7-DCA3E28ED83C}" type="pres">
      <dgm:prSet presAssocID="{02B74704-3FC4-4950-A24F-4382E5837C04}" presName="parentText" presStyleLbl="node1" presStyleIdx="1" presStyleCnt="3" custLinFactNeighborX="3571" custLinFactNeighborY="-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14BA4-462C-47A7-A6DA-ADDAB786F264}" type="pres">
      <dgm:prSet presAssocID="{02B74704-3FC4-4950-A24F-4382E5837C0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29094-3F72-4EA5-B83A-8B17B2B177F1}" type="pres">
      <dgm:prSet presAssocID="{24C9E54E-8ED4-4F9E-BE2D-D54F31CC2F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FE955-14A0-484A-9F24-91A1DD405105}" type="pres">
      <dgm:prSet presAssocID="{24C9E54E-8ED4-4F9E-BE2D-D54F31CC2F9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402B5E-684F-47BC-BEE8-CFD867E559B1}" srcId="{2CEAC987-8DB3-4A7D-A011-7C47F1BD0E36}" destId="{A7B63244-6341-420C-9CF1-9330565F6B44}" srcOrd="1" destOrd="0" parTransId="{05088AF6-534F-4918-8F0F-EA280F8B118E}" sibTransId="{6D9CBE36-E454-446A-A955-DEB17C76B687}"/>
    <dgm:cxn modelId="{68326C1C-8E24-48D2-A41A-2AD2DFEAA6C4}" type="presOf" srcId="{95F98930-3D89-4963-A224-F17408AE2E83}" destId="{433A8CBF-148A-4150-92BC-3E2AAB0DC0CF}" srcOrd="0" destOrd="2" presId="urn:microsoft.com/office/officeart/2005/8/layout/vList2"/>
    <dgm:cxn modelId="{CB4407E4-C353-4B92-9BAC-EB28723DBC11}" srcId="{0033B22F-2C03-4537-BCEA-E5F7B7AF9824}" destId="{24C9E54E-8ED4-4F9E-BE2D-D54F31CC2F92}" srcOrd="2" destOrd="0" parTransId="{8412679C-01AF-4CF5-9C13-DDEC3453487E}" sibTransId="{7E1DE548-FED0-45E5-996E-75CD13EA930C}"/>
    <dgm:cxn modelId="{7F2D62A9-0A83-4CF7-81C4-6DC73D323339}" srcId="{02B74704-3FC4-4950-A24F-4382E5837C04}" destId="{D415495C-E319-486C-8348-574FC13306E7}" srcOrd="0" destOrd="0" parTransId="{B2304FC3-4E6A-4DB2-990B-50A67392B5FA}" sibTransId="{30824756-AAAD-4750-8935-50C00312B301}"/>
    <dgm:cxn modelId="{4C99A322-F137-4700-A086-14C6E7D0A64A}" type="presOf" srcId="{5FF105AF-47CA-43D8-AF94-5811231311A7}" destId="{5EC14BA4-462C-47A7-A6DA-ADDAB786F264}" srcOrd="0" destOrd="1" presId="urn:microsoft.com/office/officeart/2005/8/layout/vList2"/>
    <dgm:cxn modelId="{BF1F6546-EBA1-4633-92D3-8F19D8189F3E}" type="presOf" srcId="{02B74704-3FC4-4950-A24F-4382E5837C04}" destId="{676408C0-8C11-4099-9CF7-DCA3E28ED83C}" srcOrd="0" destOrd="0" presId="urn:microsoft.com/office/officeart/2005/8/layout/vList2"/>
    <dgm:cxn modelId="{7D467210-5405-4EAF-9FD8-DFDD5E0E7BA0}" srcId="{2CEAC987-8DB3-4A7D-A011-7C47F1BD0E36}" destId="{95F98930-3D89-4963-A224-F17408AE2E83}" srcOrd="2" destOrd="0" parTransId="{BA884EFB-2A61-47DF-9379-01C48DDD57C4}" sibTransId="{8AFDDBB1-1BD9-44EC-A7AA-10A945594E3D}"/>
    <dgm:cxn modelId="{BB1112E8-9ECE-4CB9-B8FB-872FA0379CCD}" srcId="{24C9E54E-8ED4-4F9E-BE2D-D54F31CC2F92}" destId="{56002497-EC44-4552-A35E-787E484B7C17}" srcOrd="0" destOrd="0" parTransId="{A514D66D-21E1-49CC-BB6C-50C982C21C5A}" sibTransId="{C5917647-1897-46B2-9428-6B021D54C134}"/>
    <dgm:cxn modelId="{C6553E2A-916F-4BC1-9427-6F84F30855CE}" srcId="{02B74704-3FC4-4950-A24F-4382E5837C04}" destId="{5B05F650-517C-4C77-B6F1-529A3645CA1B}" srcOrd="2" destOrd="0" parTransId="{CA6BA512-1D4D-4676-A3D7-B59690205776}" sibTransId="{CDFEF8BC-EBC7-439E-ADD4-6383457D4630}"/>
    <dgm:cxn modelId="{174F85F9-171F-4D42-A387-FEF518E1ED64}" type="presOf" srcId="{C3D3BE0F-1598-48CD-86FC-B46DC949C9A4}" destId="{433A8CBF-148A-4150-92BC-3E2AAB0DC0CF}" srcOrd="0" destOrd="0" presId="urn:microsoft.com/office/officeart/2005/8/layout/vList2"/>
    <dgm:cxn modelId="{3B42C9A5-686B-4CFB-B026-3D3131D0278B}" srcId="{02B74704-3FC4-4950-A24F-4382E5837C04}" destId="{5FF105AF-47CA-43D8-AF94-5811231311A7}" srcOrd="1" destOrd="0" parTransId="{55B58388-ADD5-4C3C-BD64-0E4FF75EEC34}" sibTransId="{A4639B41-C489-4B6B-9468-DAFB7DF3E84A}"/>
    <dgm:cxn modelId="{E8322846-FD6D-45DC-98FB-6F315313DF62}" type="presOf" srcId="{24C9E54E-8ED4-4F9E-BE2D-D54F31CC2F92}" destId="{0F129094-3F72-4EA5-B83A-8B17B2B177F1}" srcOrd="0" destOrd="0" presId="urn:microsoft.com/office/officeart/2005/8/layout/vList2"/>
    <dgm:cxn modelId="{6C5DDFD7-168F-4D4D-BA62-2EDFB5400336}" type="presOf" srcId="{56002497-EC44-4552-A35E-787E484B7C17}" destId="{722FE955-14A0-484A-9F24-91A1DD405105}" srcOrd="0" destOrd="0" presId="urn:microsoft.com/office/officeart/2005/8/layout/vList2"/>
    <dgm:cxn modelId="{FB2FFF3A-7FA8-49DE-B210-BD74163739DC}" type="presOf" srcId="{A7B63244-6341-420C-9CF1-9330565F6B44}" destId="{433A8CBF-148A-4150-92BC-3E2AAB0DC0CF}" srcOrd="0" destOrd="1" presId="urn:microsoft.com/office/officeart/2005/8/layout/vList2"/>
    <dgm:cxn modelId="{B19ED67C-61F9-494A-8F6D-00EAA0D30918}" type="presOf" srcId="{2CEAC987-8DB3-4A7D-A011-7C47F1BD0E36}" destId="{47B945E7-1C7E-4F91-8B73-2BC9D5062A9B}" srcOrd="0" destOrd="0" presId="urn:microsoft.com/office/officeart/2005/8/layout/vList2"/>
    <dgm:cxn modelId="{9A0CFFB2-79DB-4CC0-9283-DF8E0B847D5F}" srcId="{0033B22F-2C03-4537-BCEA-E5F7B7AF9824}" destId="{2CEAC987-8DB3-4A7D-A011-7C47F1BD0E36}" srcOrd="0" destOrd="0" parTransId="{91DC2E5B-9CB1-4FBC-8E4B-7FA8E6EB36F0}" sibTransId="{8A3DF3E5-A24D-4610-96DB-45C8A38D8AF1}"/>
    <dgm:cxn modelId="{AE6DEE52-AFC5-4347-B547-9B9780D64EC4}" srcId="{02B74704-3FC4-4950-A24F-4382E5837C04}" destId="{D9B05B2A-286F-4833-A30A-93D030E6CC02}" srcOrd="3" destOrd="0" parTransId="{54CDA2BE-5243-4081-8519-59A237026F35}" sibTransId="{21D19167-A852-47CB-A514-20EC4FB4A4AF}"/>
    <dgm:cxn modelId="{740BE177-0939-4855-9E9A-A5F79321990C}" type="presOf" srcId="{D415495C-E319-486C-8348-574FC13306E7}" destId="{5EC14BA4-462C-47A7-A6DA-ADDAB786F264}" srcOrd="0" destOrd="0" presId="urn:microsoft.com/office/officeart/2005/8/layout/vList2"/>
    <dgm:cxn modelId="{CB7A80FE-5EF1-4900-9F59-703A78926027}" srcId="{2CEAC987-8DB3-4A7D-A011-7C47F1BD0E36}" destId="{C3D3BE0F-1598-48CD-86FC-B46DC949C9A4}" srcOrd="0" destOrd="0" parTransId="{526E783E-41B6-4476-97D0-BEB622A98317}" sibTransId="{0721F3B5-8EF2-40BC-B575-7BDA5403998F}"/>
    <dgm:cxn modelId="{60903FB9-D4C6-4395-9CD9-DD27216ABA57}" type="presOf" srcId="{0033B22F-2C03-4537-BCEA-E5F7B7AF9824}" destId="{AC2C91D6-FA10-4F8B-BE8E-E3F08A164319}" srcOrd="0" destOrd="0" presId="urn:microsoft.com/office/officeart/2005/8/layout/vList2"/>
    <dgm:cxn modelId="{C748D496-5180-4E2A-AFD5-C0DCA968F6A4}" srcId="{0033B22F-2C03-4537-BCEA-E5F7B7AF9824}" destId="{02B74704-3FC4-4950-A24F-4382E5837C04}" srcOrd="1" destOrd="0" parTransId="{69C43188-C6A7-4858-BAC9-747CF4E39227}" sibTransId="{2F764A5C-D5EB-4E5A-9BA2-45F4D22CCC27}"/>
    <dgm:cxn modelId="{7F46DB33-CD59-4D7A-A20E-058884AC2F8E}" type="presOf" srcId="{D9B05B2A-286F-4833-A30A-93D030E6CC02}" destId="{5EC14BA4-462C-47A7-A6DA-ADDAB786F264}" srcOrd="0" destOrd="3" presId="urn:microsoft.com/office/officeart/2005/8/layout/vList2"/>
    <dgm:cxn modelId="{6EB4CB1B-B401-44CF-A74C-2E71ED5A9DB9}" type="presOf" srcId="{5B05F650-517C-4C77-B6F1-529A3645CA1B}" destId="{5EC14BA4-462C-47A7-A6DA-ADDAB786F264}" srcOrd="0" destOrd="2" presId="urn:microsoft.com/office/officeart/2005/8/layout/vList2"/>
    <dgm:cxn modelId="{7EC93F33-D231-4C12-A6C8-4F96CB5BA6E6}" type="presParOf" srcId="{AC2C91D6-FA10-4F8B-BE8E-E3F08A164319}" destId="{47B945E7-1C7E-4F91-8B73-2BC9D5062A9B}" srcOrd="0" destOrd="0" presId="urn:microsoft.com/office/officeart/2005/8/layout/vList2"/>
    <dgm:cxn modelId="{62B2533A-8E3A-4D88-8831-DC9053EA5B73}" type="presParOf" srcId="{AC2C91D6-FA10-4F8B-BE8E-E3F08A164319}" destId="{433A8CBF-148A-4150-92BC-3E2AAB0DC0CF}" srcOrd="1" destOrd="0" presId="urn:microsoft.com/office/officeart/2005/8/layout/vList2"/>
    <dgm:cxn modelId="{CF1177BE-607B-4859-A513-F3D4CC36F2DE}" type="presParOf" srcId="{AC2C91D6-FA10-4F8B-BE8E-E3F08A164319}" destId="{676408C0-8C11-4099-9CF7-DCA3E28ED83C}" srcOrd="2" destOrd="0" presId="urn:microsoft.com/office/officeart/2005/8/layout/vList2"/>
    <dgm:cxn modelId="{ED39B50C-CAA1-42FC-88F8-0B0A7713291D}" type="presParOf" srcId="{AC2C91D6-FA10-4F8B-BE8E-E3F08A164319}" destId="{5EC14BA4-462C-47A7-A6DA-ADDAB786F264}" srcOrd="3" destOrd="0" presId="urn:microsoft.com/office/officeart/2005/8/layout/vList2"/>
    <dgm:cxn modelId="{31316665-7200-489A-A63B-4A8BA264087F}" type="presParOf" srcId="{AC2C91D6-FA10-4F8B-BE8E-E3F08A164319}" destId="{0F129094-3F72-4EA5-B83A-8B17B2B177F1}" srcOrd="4" destOrd="0" presId="urn:microsoft.com/office/officeart/2005/8/layout/vList2"/>
    <dgm:cxn modelId="{00E8883D-0B9E-4E9E-A638-1690A12F0B65}" type="presParOf" srcId="{AC2C91D6-FA10-4F8B-BE8E-E3F08A164319}" destId="{722FE955-14A0-484A-9F24-91A1DD4051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2EFE38D-7C4D-4367-B60A-886C6F431638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7364F7E-192C-46AA-B7A2-E69960E1CABB}">
      <dgm:prSet phldrT="[Текст]" custT="1"/>
      <dgm:spPr/>
      <dgm:t>
        <a:bodyPr/>
        <a:lstStyle/>
        <a:p>
          <a:pPr algn="ctr"/>
          <a:r>
            <a:rPr lang="ru-RU" sz="2400" dirty="0" smtClean="0"/>
            <a:t>Вводная/организационная часть – разминка</a:t>
          </a:r>
          <a:r>
            <a:rPr lang="ru-RU" sz="2400" dirty="0" smtClean="0"/>
            <a:t> </a:t>
          </a:r>
          <a:endParaRPr lang="ru-RU" sz="2400" dirty="0"/>
        </a:p>
      </dgm:t>
    </dgm:pt>
    <dgm:pt modelId="{102025B1-6A80-4076-ADDC-6D5ED1B305A9}" type="parTrans" cxnId="{717D07D3-7ABE-46E2-974E-3FAAFC4DEDA7}">
      <dgm:prSet/>
      <dgm:spPr/>
      <dgm:t>
        <a:bodyPr/>
        <a:lstStyle/>
        <a:p>
          <a:endParaRPr lang="ru-RU"/>
        </a:p>
      </dgm:t>
    </dgm:pt>
    <dgm:pt modelId="{5F037420-945A-421A-BDF8-80EDF3F4320A}" type="sibTrans" cxnId="{717D07D3-7ABE-46E2-974E-3FAAFC4DEDA7}">
      <dgm:prSet/>
      <dgm:spPr/>
      <dgm:t>
        <a:bodyPr/>
        <a:lstStyle/>
        <a:p>
          <a:endParaRPr lang="ru-RU"/>
        </a:p>
      </dgm:t>
    </dgm:pt>
    <dgm:pt modelId="{ECA418FA-B3C2-4A74-A916-04E3FDBDC38A}">
      <dgm:prSet phldrT="[Текст]" custT="1"/>
      <dgm:spPr/>
      <dgm:t>
        <a:bodyPr/>
        <a:lstStyle/>
        <a:p>
          <a:pPr algn="ctr"/>
          <a:r>
            <a:rPr lang="ru-RU" sz="2400" dirty="0" smtClean="0"/>
            <a:t>Теоретическая часть</a:t>
          </a:r>
          <a:endParaRPr lang="ru-RU" sz="2400" dirty="0"/>
        </a:p>
      </dgm:t>
    </dgm:pt>
    <dgm:pt modelId="{B7CBD15A-D5F4-48BD-BF65-CDEB4CB0BB9D}" type="parTrans" cxnId="{DA06EBDA-E4BA-4058-9FEA-82858A7DE988}">
      <dgm:prSet/>
      <dgm:spPr/>
      <dgm:t>
        <a:bodyPr/>
        <a:lstStyle/>
        <a:p>
          <a:endParaRPr lang="ru-RU"/>
        </a:p>
      </dgm:t>
    </dgm:pt>
    <dgm:pt modelId="{AE6D1DC9-7732-4D28-BB6B-210DA29738F1}" type="sibTrans" cxnId="{DA06EBDA-E4BA-4058-9FEA-82858A7DE988}">
      <dgm:prSet/>
      <dgm:spPr/>
      <dgm:t>
        <a:bodyPr/>
        <a:lstStyle/>
        <a:p>
          <a:endParaRPr lang="ru-RU"/>
        </a:p>
      </dgm:t>
    </dgm:pt>
    <dgm:pt modelId="{BB52D57A-B22C-4037-8770-446A2AF702B9}">
      <dgm:prSet phldrT="[Текст]" custT="1"/>
      <dgm:spPr/>
      <dgm:t>
        <a:bodyPr/>
        <a:lstStyle/>
        <a:p>
          <a:pPr algn="ctr"/>
          <a:r>
            <a:rPr lang="ru-RU" sz="2400" dirty="0" smtClean="0"/>
            <a:t>Практическая часть</a:t>
          </a:r>
          <a:endParaRPr lang="ru-RU" sz="2400" dirty="0"/>
        </a:p>
      </dgm:t>
    </dgm:pt>
    <dgm:pt modelId="{7C9318D6-3BB5-439C-98EA-66C93D670173}" type="parTrans" cxnId="{52D13A8A-2401-44B3-95F4-F1D3720563B1}">
      <dgm:prSet/>
      <dgm:spPr/>
      <dgm:t>
        <a:bodyPr/>
        <a:lstStyle/>
        <a:p>
          <a:endParaRPr lang="ru-RU"/>
        </a:p>
      </dgm:t>
    </dgm:pt>
    <dgm:pt modelId="{07782D9B-30BA-4033-8189-951DB46427DD}" type="sibTrans" cxnId="{52D13A8A-2401-44B3-95F4-F1D3720563B1}">
      <dgm:prSet/>
      <dgm:spPr/>
      <dgm:t>
        <a:bodyPr/>
        <a:lstStyle/>
        <a:p>
          <a:endParaRPr lang="ru-RU"/>
        </a:p>
      </dgm:t>
    </dgm:pt>
    <dgm:pt modelId="{A3100EB9-3AC3-4071-ADC6-996A1482526D}">
      <dgm:prSet phldrT="[Текст]" custT="1"/>
      <dgm:spPr/>
      <dgm:t>
        <a:bodyPr/>
        <a:lstStyle/>
        <a:p>
          <a:pPr algn="ctr"/>
          <a:r>
            <a:rPr lang="ru-RU" sz="2400" dirty="0" smtClean="0"/>
            <a:t>Раздаточный материал</a:t>
          </a:r>
          <a:endParaRPr lang="ru-RU" sz="2400" dirty="0"/>
        </a:p>
      </dgm:t>
    </dgm:pt>
    <dgm:pt modelId="{4F27E8E9-0ED9-4BAE-8AC0-39948C7690DA}" type="parTrans" cxnId="{6F3CCB38-3980-4B5E-9969-9119176A75D0}">
      <dgm:prSet/>
      <dgm:spPr/>
      <dgm:t>
        <a:bodyPr/>
        <a:lstStyle/>
        <a:p>
          <a:endParaRPr lang="ru-RU"/>
        </a:p>
      </dgm:t>
    </dgm:pt>
    <dgm:pt modelId="{30EEEE7D-5236-464B-92CA-EE5CA5C507C1}" type="sibTrans" cxnId="{6F3CCB38-3980-4B5E-9969-9119176A75D0}">
      <dgm:prSet/>
      <dgm:spPr/>
      <dgm:t>
        <a:bodyPr/>
        <a:lstStyle/>
        <a:p>
          <a:endParaRPr lang="ru-RU"/>
        </a:p>
      </dgm:t>
    </dgm:pt>
    <dgm:pt modelId="{DDA240E7-3BD3-4EE0-A346-1EC1E892C83E}">
      <dgm:prSet phldrT="[Текст]" custT="1"/>
      <dgm:spPr/>
      <dgm:t>
        <a:bodyPr/>
        <a:lstStyle/>
        <a:p>
          <a:pPr algn="ctr"/>
          <a:r>
            <a:rPr lang="ru-RU" sz="2400" dirty="0" smtClean="0"/>
            <a:t>Совместная деятельность</a:t>
          </a:r>
          <a:endParaRPr lang="ru-RU" sz="2400" dirty="0"/>
        </a:p>
      </dgm:t>
    </dgm:pt>
    <dgm:pt modelId="{1439D267-DAB2-4A42-944C-4DC5C564F736}" type="parTrans" cxnId="{31128870-AEFE-440E-994F-0B13D7C5F728}">
      <dgm:prSet/>
      <dgm:spPr/>
      <dgm:t>
        <a:bodyPr/>
        <a:lstStyle/>
        <a:p>
          <a:endParaRPr lang="ru-RU"/>
        </a:p>
      </dgm:t>
    </dgm:pt>
    <dgm:pt modelId="{6D47A76E-C055-4F7D-A5B8-A778A5CF8509}" type="sibTrans" cxnId="{31128870-AEFE-440E-994F-0B13D7C5F728}">
      <dgm:prSet/>
      <dgm:spPr/>
      <dgm:t>
        <a:bodyPr/>
        <a:lstStyle/>
        <a:p>
          <a:endParaRPr lang="ru-RU"/>
        </a:p>
      </dgm:t>
    </dgm:pt>
    <dgm:pt modelId="{1FBFCF72-8CBF-46A4-A214-F9B0B4F9985A}">
      <dgm:prSet phldrT="[Текст]" custT="1"/>
      <dgm:spPr/>
      <dgm:t>
        <a:bodyPr/>
        <a:lstStyle/>
        <a:p>
          <a:pPr algn="ctr"/>
          <a:r>
            <a:rPr lang="ru-RU" sz="2400" dirty="0" smtClean="0"/>
            <a:t>Заключительная часть </a:t>
          </a:r>
          <a:endParaRPr lang="ru-RU" sz="2400" dirty="0"/>
        </a:p>
      </dgm:t>
    </dgm:pt>
    <dgm:pt modelId="{826DC075-E6D8-4F3A-9C9E-F2496FD28B38}" type="parTrans" cxnId="{2014CEEA-02FA-4857-B625-54189EC0A83B}">
      <dgm:prSet/>
      <dgm:spPr/>
      <dgm:t>
        <a:bodyPr/>
        <a:lstStyle/>
        <a:p>
          <a:endParaRPr lang="ru-RU"/>
        </a:p>
      </dgm:t>
    </dgm:pt>
    <dgm:pt modelId="{7780587E-79A7-4455-99FA-1CAAC046B2A8}" type="sibTrans" cxnId="{2014CEEA-02FA-4857-B625-54189EC0A83B}">
      <dgm:prSet/>
      <dgm:spPr/>
      <dgm:t>
        <a:bodyPr/>
        <a:lstStyle/>
        <a:p>
          <a:endParaRPr lang="ru-RU"/>
        </a:p>
      </dgm:t>
    </dgm:pt>
    <dgm:pt modelId="{92178786-ECEC-4A24-B316-9E5B840694C1}" type="pres">
      <dgm:prSet presAssocID="{12EFE38D-7C4D-4367-B60A-886C6F431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0F8390-7DCB-4C32-A571-E955D97235D9}" type="pres">
      <dgm:prSet presAssocID="{C7364F7E-192C-46AA-B7A2-E69960E1CABB}" presName="parentLin" presStyleCnt="0"/>
      <dgm:spPr/>
    </dgm:pt>
    <dgm:pt modelId="{0AE54578-AD64-487D-9B45-E14316E3768C}" type="pres">
      <dgm:prSet presAssocID="{C7364F7E-192C-46AA-B7A2-E69960E1CAB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DD03B61-3B00-42E6-8077-72B5645274C2}" type="pres">
      <dgm:prSet presAssocID="{C7364F7E-192C-46AA-B7A2-E69960E1CABB}" presName="parentText" presStyleLbl="node1" presStyleIdx="0" presStyleCnt="6" custScaleY="1453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7FBA7-6322-418F-BB72-0366D25CF6F7}" type="pres">
      <dgm:prSet presAssocID="{C7364F7E-192C-46AA-B7A2-E69960E1CABB}" presName="negativeSpace" presStyleCnt="0"/>
      <dgm:spPr/>
    </dgm:pt>
    <dgm:pt modelId="{31926EDA-15BF-4A64-8C5B-25D035D3B672}" type="pres">
      <dgm:prSet presAssocID="{C7364F7E-192C-46AA-B7A2-E69960E1CABB}" presName="childText" presStyleLbl="conFgAcc1" presStyleIdx="0" presStyleCnt="6">
        <dgm:presLayoutVars>
          <dgm:bulletEnabled val="1"/>
        </dgm:presLayoutVars>
      </dgm:prSet>
      <dgm:spPr/>
    </dgm:pt>
    <dgm:pt modelId="{B2D1273D-695E-45F2-B887-9908A417EC75}" type="pres">
      <dgm:prSet presAssocID="{5F037420-945A-421A-BDF8-80EDF3F4320A}" presName="spaceBetweenRectangles" presStyleCnt="0"/>
      <dgm:spPr/>
    </dgm:pt>
    <dgm:pt modelId="{B144ACAE-DDB2-4913-A59F-6162358B14D7}" type="pres">
      <dgm:prSet presAssocID="{ECA418FA-B3C2-4A74-A916-04E3FDBDC38A}" presName="parentLin" presStyleCnt="0"/>
      <dgm:spPr/>
    </dgm:pt>
    <dgm:pt modelId="{2ECE097F-3C9E-489E-B532-764BBE7AFF16}" type="pres">
      <dgm:prSet presAssocID="{ECA418FA-B3C2-4A74-A916-04E3FDBDC38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719E36A-909E-4323-AB85-E60DFDBCC1E2}" type="pres">
      <dgm:prSet presAssocID="{ECA418FA-B3C2-4A74-A916-04E3FDBDC38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50D7E-0CEB-478B-8C5A-B6D5CE11730D}" type="pres">
      <dgm:prSet presAssocID="{ECA418FA-B3C2-4A74-A916-04E3FDBDC38A}" presName="negativeSpace" presStyleCnt="0"/>
      <dgm:spPr/>
    </dgm:pt>
    <dgm:pt modelId="{0D99406E-2932-4C05-B0A8-165738601E80}" type="pres">
      <dgm:prSet presAssocID="{ECA418FA-B3C2-4A74-A916-04E3FDBDC38A}" presName="childText" presStyleLbl="conFgAcc1" presStyleIdx="1" presStyleCnt="6">
        <dgm:presLayoutVars>
          <dgm:bulletEnabled val="1"/>
        </dgm:presLayoutVars>
      </dgm:prSet>
      <dgm:spPr/>
    </dgm:pt>
    <dgm:pt modelId="{344DAE6B-0701-4748-9175-073E158B1574}" type="pres">
      <dgm:prSet presAssocID="{AE6D1DC9-7732-4D28-BB6B-210DA29738F1}" presName="spaceBetweenRectangles" presStyleCnt="0"/>
      <dgm:spPr/>
    </dgm:pt>
    <dgm:pt modelId="{46B837BD-ADAE-4A44-B51C-D955F588C09A}" type="pres">
      <dgm:prSet presAssocID="{BB52D57A-B22C-4037-8770-446A2AF702B9}" presName="parentLin" presStyleCnt="0"/>
      <dgm:spPr/>
    </dgm:pt>
    <dgm:pt modelId="{5855C1C3-32CD-4A25-855F-CAC4498D5BD6}" type="pres">
      <dgm:prSet presAssocID="{BB52D57A-B22C-4037-8770-446A2AF702B9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E5A6ED54-2B99-425C-A104-721AE3A34101}" type="pres">
      <dgm:prSet presAssocID="{BB52D57A-B22C-4037-8770-446A2AF702B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D3E0E-68D0-411B-908A-7F9C6DAD2E4F}" type="pres">
      <dgm:prSet presAssocID="{BB52D57A-B22C-4037-8770-446A2AF702B9}" presName="negativeSpace" presStyleCnt="0"/>
      <dgm:spPr/>
    </dgm:pt>
    <dgm:pt modelId="{215C389C-64D2-4531-B930-AB69CDE600D8}" type="pres">
      <dgm:prSet presAssocID="{BB52D57A-B22C-4037-8770-446A2AF702B9}" presName="childText" presStyleLbl="conFgAcc1" presStyleIdx="2" presStyleCnt="6">
        <dgm:presLayoutVars>
          <dgm:bulletEnabled val="1"/>
        </dgm:presLayoutVars>
      </dgm:prSet>
      <dgm:spPr/>
    </dgm:pt>
    <dgm:pt modelId="{D2F3B3B0-8C49-4280-869A-784A3D0CCD52}" type="pres">
      <dgm:prSet presAssocID="{07782D9B-30BA-4033-8189-951DB46427DD}" presName="spaceBetweenRectangles" presStyleCnt="0"/>
      <dgm:spPr/>
    </dgm:pt>
    <dgm:pt modelId="{BB802655-90BD-4B83-B0B3-53656BE0DB3F}" type="pres">
      <dgm:prSet presAssocID="{A3100EB9-3AC3-4071-ADC6-996A1482526D}" presName="parentLin" presStyleCnt="0"/>
      <dgm:spPr/>
    </dgm:pt>
    <dgm:pt modelId="{4C897ED5-A120-408C-BAE4-1CCCF636F415}" type="pres">
      <dgm:prSet presAssocID="{A3100EB9-3AC3-4071-ADC6-996A1482526D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5133643F-DDC6-4481-A87A-EA2BE7D1E472}" type="pres">
      <dgm:prSet presAssocID="{A3100EB9-3AC3-4071-ADC6-996A1482526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B455B-9F00-490E-87CE-119895C302DA}" type="pres">
      <dgm:prSet presAssocID="{A3100EB9-3AC3-4071-ADC6-996A1482526D}" presName="negativeSpace" presStyleCnt="0"/>
      <dgm:spPr/>
    </dgm:pt>
    <dgm:pt modelId="{126F0F20-19EE-4DF5-A308-647F1A61179C}" type="pres">
      <dgm:prSet presAssocID="{A3100EB9-3AC3-4071-ADC6-996A1482526D}" presName="childText" presStyleLbl="conFgAcc1" presStyleIdx="3" presStyleCnt="6">
        <dgm:presLayoutVars>
          <dgm:bulletEnabled val="1"/>
        </dgm:presLayoutVars>
      </dgm:prSet>
      <dgm:spPr/>
    </dgm:pt>
    <dgm:pt modelId="{758E267D-7157-4D00-9D39-D1C475658022}" type="pres">
      <dgm:prSet presAssocID="{30EEEE7D-5236-464B-92CA-EE5CA5C507C1}" presName="spaceBetweenRectangles" presStyleCnt="0"/>
      <dgm:spPr/>
    </dgm:pt>
    <dgm:pt modelId="{EC197D73-8DC5-4485-A60E-6B637506E486}" type="pres">
      <dgm:prSet presAssocID="{DDA240E7-3BD3-4EE0-A346-1EC1E892C83E}" presName="parentLin" presStyleCnt="0"/>
      <dgm:spPr/>
    </dgm:pt>
    <dgm:pt modelId="{4EEC7DE0-8B55-4EF7-870A-3A248CC3BEED}" type="pres">
      <dgm:prSet presAssocID="{DDA240E7-3BD3-4EE0-A346-1EC1E892C83E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0CA2BD21-D0EE-4C9F-8767-C17271CA665E}" type="pres">
      <dgm:prSet presAssocID="{DDA240E7-3BD3-4EE0-A346-1EC1E892C83E}" presName="parentText" presStyleLbl="node1" presStyleIdx="4" presStyleCnt="6" custScaleY="1295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F1F8C-3000-493A-A239-168AE2072083}" type="pres">
      <dgm:prSet presAssocID="{DDA240E7-3BD3-4EE0-A346-1EC1E892C83E}" presName="negativeSpace" presStyleCnt="0"/>
      <dgm:spPr/>
    </dgm:pt>
    <dgm:pt modelId="{7DFC6EB6-3994-48F9-A700-DD58909827E8}" type="pres">
      <dgm:prSet presAssocID="{DDA240E7-3BD3-4EE0-A346-1EC1E892C83E}" presName="childText" presStyleLbl="conFgAcc1" presStyleIdx="4" presStyleCnt="6">
        <dgm:presLayoutVars>
          <dgm:bulletEnabled val="1"/>
        </dgm:presLayoutVars>
      </dgm:prSet>
      <dgm:spPr/>
    </dgm:pt>
    <dgm:pt modelId="{8C07EB88-2987-47EC-A77B-12DC47FE8388}" type="pres">
      <dgm:prSet presAssocID="{6D47A76E-C055-4F7D-A5B8-A778A5CF8509}" presName="spaceBetweenRectangles" presStyleCnt="0"/>
      <dgm:spPr/>
    </dgm:pt>
    <dgm:pt modelId="{E950467E-0294-4F61-89A4-82BA3F9AF4EC}" type="pres">
      <dgm:prSet presAssocID="{1FBFCF72-8CBF-46A4-A214-F9B0B4F9985A}" presName="parentLin" presStyleCnt="0"/>
      <dgm:spPr/>
    </dgm:pt>
    <dgm:pt modelId="{78951D70-2C13-405D-A79E-716881EACC1F}" type="pres">
      <dgm:prSet presAssocID="{1FBFCF72-8CBF-46A4-A214-F9B0B4F9985A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8F71142B-4EB2-42C0-AB8B-E5872A1C62B2}" type="pres">
      <dgm:prSet presAssocID="{1FBFCF72-8CBF-46A4-A214-F9B0B4F9985A}" presName="parentText" presStyleLbl="node1" presStyleIdx="5" presStyleCnt="6" custScaleY="832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52157-0CF1-47A2-BC7F-2BD65EC62AAA}" type="pres">
      <dgm:prSet presAssocID="{1FBFCF72-8CBF-46A4-A214-F9B0B4F9985A}" presName="negativeSpace" presStyleCnt="0"/>
      <dgm:spPr/>
    </dgm:pt>
    <dgm:pt modelId="{3A2BC003-0178-44A7-A4E8-2E689C88E463}" type="pres">
      <dgm:prSet presAssocID="{1FBFCF72-8CBF-46A4-A214-F9B0B4F9985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548F9ED-FDCF-4DA5-9EAD-57C949D47E47}" type="presOf" srcId="{DDA240E7-3BD3-4EE0-A346-1EC1E892C83E}" destId="{0CA2BD21-D0EE-4C9F-8767-C17271CA665E}" srcOrd="1" destOrd="0" presId="urn:microsoft.com/office/officeart/2005/8/layout/list1"/>
    <dgm:cxn modelId="{6F3CCB38-3980-4B5E-9969-9119176A75D0}" srcId="{12EFE38D-7C4D-4367-B60A-886C6F431638}" destId="{A3100EB9-3AC3-4071-ADC6-996A1482526D}" srcOrd="3" destOrd="0" parTransId="{4F27E8E9-0ED9-4BAE-8AC0-39948C7690DA}" sibTransId="{30EEEE7D-5236-464B-92CA-EE5CA5C507C1}"/>
    <dgm:cxn modelId="{DA06EBDA-E4BA-4058-9FEA-82858A7DE988}" srcId="{12EFE38D-7C4D-4367-B60A-886C6F431638}" destId="{ECA418FA-B3C2-4A74-A916-04E3FDBDC38A}" srcOrd="1" destOrd="0" parTransId="{B7CBD15A-D5F4-48BD-BF65-CDEB4CB0BB9D}" sibTransId="{AE6D1DC9-7732-4D28-BB6B-210DA29738F1}"/>
    <dgm:cxn modelId="{52D13A8A-2401-44B3-95F4-F1D3720563B1}" srcId="{12EFE38D-7C4D-4367-B60A-886C6F431638}" destId="{BB52D57A-B22C-4037-8770-446A2AF702B9}" srcOrd="2" destOrd="0" parTransId="{7C9318D6-3BB5-439C-98EA-66C93D670173}" sibTransId="{07782D9B-30BA-4033-8189-951DB46427DD}"/>
    <dgm:cxn modelId="{4A7F1F2B-FCCE-4832-B8FA-E513E6448ECC}" type="presOf" srcId="{A3100EB9-3AC3-4071-ADC6-996A1482526D}" destId="{4C897ED5-A120-408C-BAE4-1CCCF636F415}" srcOrd="0" destOrd="0" presId="urn:microsoft.com/office/officeart/2005/8/layout/list1"/>
    <dgm:cxn modelId="{2014CEEA-02FA-4857-B625-54189EC0A83B}" srcId="{12EFE38D-7C4D-4367-B60A-886C6F431638}" destId="{1FBFCF72-8CBF-46A4-A214-F9B0B4F9985A}" srcOrd="5" destOrd="0" parTransId="{826DC075-E6D8-4F3A-9C9E-F2496FD28B38}" sibTransId="{7780587E-79A7-4455-99FA-1CAAC046B2A8}"/>
    <dgm:cxn modelId="{C50CAA75-AB1B-4307-9597-BC2624E2CB4D}" type="presOf" srcId="{DDA240E7-3BD3-4EE0-A346-1EC1E892C83E}" destId="{4EEC7DE0-8B55-4EF7-870A-3A248CC3BEED}" srcOrd="0" destOrd="0" presId="urn:microsoft.com/office/officeart/2005/8/layout/list1"/>
    <dgm:cxn modelId="{473DCB1A-563C-4EC4-9BEA-301D6FBB8D81}" type="presOf" srcId="{1FBFCF72-8CBF-46A4-A214-F9B0B4F9985A}" destId="{8F71142B-4EB2-42C0-AB8B-E5872A1C62B2}" srcOrd="1" destOrd="0" presId="urn:microsoft.com/office/officeart/2005/8/layout/list1"/>
    <dgm:cxn modelId="{2BF758FA-62CF-476C-B628-ADE4CDA5B6D4}" type="presOf" srcId="{A3100EB9-3AC3-4071-ADC6-996A1482526D}" destId="{5133643F-DDC6-4481-A87A-EA2BE7D1E472}" srcOrd="1" destOrd="0" presId="urn:microsoft.com/office/officeart/2005/8/layout/list1"/>
    <dgm:cxn modelId="{1DEFEB99-3D52-481C-8233-3965F022B401}" type="presOf" srcId="{ECA418FA-B3C2-4A74-A916-04E3FDBDC38A}" destId="{2ECE097F-3C9E-489E-B532-764BBE7AFF16}" srcOrd="0" destOrd="0" presId="urn:microsoft.com/office/officeart/2005/8/layout/list1"/>
    <dgm:cxn modelId="{38C616B8-64E5-4D19-B977-E6EB86799B44}" type="presOf" srcId="{BB52D57A-B22C-4037-8770-446A2AF702B9}" destId="{5855C1C3-32CD-4A25-855F-CAC4498D5BD6}" srcOrd="0" destOrd="0" presId="urn:microsoft.com/office/officeart/2005/8/layout/list1"/>
    <dgm:cxn modelId="{717D07D3-7ABE-46E2-974E-3FAAFC4DEDA7}" srcId="{12EFE38D-7C4D-4367-B60A-886C6F431638}" destId="{C7364F7E-192C-46AA-B7A2-E69960E1CABB}" srcOrd="0" destOrd="0" parTransId="{102025B1-6A80-4076-ADDC-6D5ED1B305A9}" sibTransId="{5F037420-945A-421A-BDF8-80EDF3F4320A}"/>
    <dgm:cxn modelId="{907CB7BF-38AB-478A-8F90-F085AFE1777D}" type="presOf" srcId="{1FBFCF72-8CBF-46A4-A214-F9B0B4F9985A}" destId="{78951D70-2C13-405D-A79E-716881EACC1F}" srcOrd="0" destOrd="0" presId="urn:microsoft.com/office/officeart/2005/8/layout/list1"/>
    <dgm:cxn modelId="{6F757488-512E-4D02-A4E2-E017A37CEEE5}" type="presOf" srcId="{C7364F7E-192C-46AA-B7A2-E69960E1CABB}" destId="{3DD03B61-3B00-42E6-8077-72B5645274C2}" srcOrd="1" destOrd="0" presId="urn:microsoft.com/office/officeart/2005/8/layout/list1"/>
    <dgm:cxn modelId="{780525A7-AE40-43F2-A472-CEA0D483D831}" type="presOf" srcId="{ECA418FA-B3C2-4A74-A916-04E3FDBDC38A}" destId="{8719E36A-909E-4323-AB85-E60DFDBCC1E2}" srcOrd="1" destOrd="0" presId="urn:microsoft.com/office/officeart/2005/8/layout/list1"/>
    <dgm:cxn modelId="{31128870-AEFE-440E-994F-0B13D7C5F728}" srcId="{12EFE38D-7C4D-4367-B60A-886C6F431638}" destId="{DDA240E7-3BD3-4EE0-A346-1EC1E892C83E}" srcOrd="4" destOrd="0" parTransId="{1439D267-DAB2-4A42-944C-4DC5C564F736}" sibTransId="{6D47A76E-C055-4F7D-A5B8-A778A5CF8509}"/>
    <dgm:cxn modelId="{4FC4566F-7953-467F-81EB-1689939FE537}" type="presOf" srcId="{BB52D57A-B22C-4037-8770-446A2AF702B9}" destId="{E5A6ED54-2B99-425C-A104-721AE3A34101}" srcOrd="1" destOrd="0" presId="urn:microsoft.com/office/officeart/2005/8/layout/list1"/>
    <dgm:cxn modelId="{5F566B02-635A-401F-883B-59662C737408}" type="presOf" srcId="{C7364F7E-192C-46AA-B7A2-E69960E1CABB}" destId="{0AE54578-AD64-487D-9B45-E14316E3768C}" srcOrd="0" destOrd="0" presId="urn:microsoft.com/office/officeart/2005/8/layout/list1"/>
    <dgm:cxn modelId="{DA4A59A1-29E5-4CDD-9F32-2FAE12167A9E}" type="presOf" srcId="{12EFE38D-7C4D-4367-B60A-886C6F431638}" destId="{92178786-ECEC-4A24-B316-9E5B840694C1}" srcOrd="0" destOrd="0" presId="urn:microsoft.com/office/officeart/2005/8/layout/list1"/>
    <dgm:cxn modelId="{B250950E-DFAC-4B91-BE34-4A02F5427F7C}" type="presParOf" srcId="{92178786-ECEC-4A24-B316-9E5B840694C1}" destId="{300F8390-7DCB-4C32-A571-E955D97235D9}" srcOrd="0" destOrd="0" presId="urn:microsoft.com/office/officeart/2005/8/layout/list1"/>
    <dgm:cxn modelId="{3CBACEC4-05ED-4AB3-89E4-6493B5CE2E7D}" type="presParOf" srcId="{300F8390-7DCB-4C32-A571-E955D97235D9}" destId="{0AE54578-AD64-487D-9B45-E14316E3768C}" srcOrd="0" destOrd="0" presId="urn:microsoft.com/office/officeart/2005/8/layout/list1"/>
    <dgm:cxn modelId="{274BC465-620C-4FC1-BDDD-484547C8834E}" type="presParOf" srcId="{300F8390-7DCB-4C32-A571-E955D97235D9}" destId="{3DD03B61-3B00-42E6-8077-72B5645274C2}" srcOrd="1" destOrd="0" presId="urn:microsoft.com/office/officeart/2005/8/layout/list1"/>
    <dgm:cxn modelId="{9389C33A-B856-4A4B-A2F3-18D844F3D770}" type="presParOf" srcId="{92178786-ECEC-4A24-B316-9E5B840694C1}" destId="{6A17FBA7-6322-418F-BB72-0366D25CF6F7}" srcOrd="1" destOrd="0" presId="urn:microsoft.com/office/officeart/2005/8/layout/list1"/>
    <dgm:cxn modelId="{140CFDFC-2DB5-4056-95D6-21085679675C}" type="presParOf" srcId="{92178786-ECEC-4A24-B316-9E5B840694C1}" destId="{31926EDA-15BF-4A64-8C5B-25D035D3B672}" srcOrd="2" destOrd="0" presId="urn:microsoft.com/office/officeart/2005/8/layout/list1"/>
    <dgm:cxn modelId="{1A8A23C6-9A10-4184-8FAC-755869AA839E}" type="presParOf" srcId="{92178786-ECEC-4A24-B316-9E5B840694C1}" destId="{B2D1273D-695E-45F2-B887-9908A417EC75}" srcOrd="3" destOrd="0" presId="urn:microsoft.com/office/officeart/2005/8/layout/list1"/>
    <dgm:cxn modelId="{F4C3E906-F7F6-49DC-8344-7477C7B1C844}" type="presParOf" srcId="{92178786-ECEC-4A24-B316-9E5B840694C1}" destId="{B144ACAE-DDB2-4913-A59F-6162358B14D7}" srcOrd="4" destOrd="0" presId="urn:microsoft.com/office/officeart/2005/8/layout/list1"/>
    <dgm:cxn modelId="{96D2FF70-7D87-4038-8388-323A2473F8B4}" type="presParOf" srcId="{B144ACAE-DDB2-4913-A59F-6162358B14D7}" destId="{2ECE097F-3C9E-489E-B532-764BBE7AFF16}" srcOrd="0" destOrd="0" presId="urn:microsoft.com/office/officeart/2005/8/layout/list1"/>
    <dgm:cxn modelId="{F572AF0C-BCDF-4B46-A3CF-309FBE5575FB}" type="presParOf" srcId="{B144ACAE-DDB2-4913-A59F-6162358B14D7}" destId="{8719E36A-909E-4323-AB85-E60DFDBCC1E2}" srcOrd="1" destOrd="0" presId="urn:microsoft.com/office/officeart/2005/8/layout/list1"/>
    <dgm:cxn modelId="{A23E1C45-8CAA-4BBF-B0DD-20A1A750E3E8}" type="presParOf" srcId="{92178786-ECEC-4A24-B316-9E5B840694C1}" destId="{EC450D7E-0CEB-478B-8C5A-B6D5CE11730D}" srcOrd="5" destOrd="0" presId="urn:microsoft.com/office/officeart/2005/8/layout/list1"/>
    <dgm:cxn modelId="{F4EB02A5-30FC-4BC0-9230-11D46EAEC896}" type="presParOf" srcId="{92178786-ECEC-4A24-B316-9E5B840694C1}" destId="{0D99406E-2932-4C05-B0A8-165738601E80}" srcOrd="6" destOrd="0" presId="urn:microsoft.com/office/officeart/2005/8/layout/list1"/>
    <dgm:cxn modelId="{41A20A47-90FB-4C68-9525-6C9F3CEA6690}" type="presParOf" srcId="{92178786-ECEC-4A24-B316-9E5B840694C1}" destId="{344DAE6B-0701-4748-9175-073E158B1574}" srcOrd="7" destOrd="0" presId="urn:microsoft.com/office/officeart/2005/8/layout/list1"/>
    <dgm:cxn modelId="{DECFB423-EAB6-44E1-AE1E-3C5BC041F2A3}" type="presParOf" srcId="{92178786-ECEC-4A24-B316-9E5B840694C1}" destId="{46B837BD-ADAE-4A44-B51C-D955F588C09A}" srcOrd="8" destOrd="0" presId="urn:microsoft.com/office/officeart/2005/8/layout/list1"/>
    <dgm:cxn modelId="{2F0F58C0-BB7F-450A-B300-68922C4DD83D}" type="presParOf" srcId="{46B837BD-ADAE-4A44-B51C-D955F588C09A}" destId="{5855C1C3-32CD-4A25-855F-CAC4498D5BD6}" srcOrd="0" destOrd="0" presId="urn:microsoft.com/office/officeart/2005/8/layout/list1"/>
    <dgm:cxn modelId="{195A9872-2A58-46B6-B047-29CF17057F54}" type="presParOf" srcId="{46B837BD-ADAE-4A44-B51C-D955F588C09A}" destId="{E5A6ED54-2B99-425C-A104-721AE3A34101}" srcOrd="1" destOrd="0" presId="urn:microsoft.com/office/officeart/2005/8/layout/list1"/>
    <dgm:cxn modelId="{07DA82C6-E866-4381-853C-D43134FA697C}" type="presParOf" srcId="{92178786-ECEC-4A24-B316-9E5B840694C1}" destId="{B86D3E0E-68D0-411B-908A-7F9C6DAD2E4F}" srcOrd="9" destOrd="0" presId="urn:microsoft.com/office/officeart/2005/8/layout/list1"/>
    <dgm:cxn modelId="{3567B8CA-ADB5-4BAD-BEA5-15BB9FD22BCA}" type="presParOf" srcId="{92178786-ECEC-4A24-B316-9E5B840694C1}" destId="{215C389C-64D2-4531-B930-AB69CDE600D8}" srcOrd="10" destOrd="0" presId="urn:microsoft.com/office/officeart/2005/8/layout/list1"/>
    <dgm:cxn modelId="{CF4D44BC-08B3-40A4-BF88-69DD5A007CE0}" type="presParOf" srcId="{92178786-ECEC-4A24-B316-9E5B840694C1}" destId="{D2F3B3B0-8C49-4280-869A-784A3D0CCD52}" srcOrd="11" destOrd="0" presId="urn:microsoft.com/office/officeart/2005/8/layout/list1"/>
    <dgm:cxn modelId="{DB8A89FA-92D8-4FF4-AA06-2AF309078ABD}" type="presParOf" srcId="{92178786-ECEC-4A24-B316-9E5B840694C1}" destId="{BB802655-90BD-4B83-B0B3-53656BE0DB3F}" srcOrd="12" destOrd="0" presId="urn:microsoft.com/office/officeart/2005/8/layout/list1"/>
    <dgm:cxn modelId="{8DB3FA43-2989-4006-A8A2-041EFE0C9BB4}" type="presParOf" srcId="{BB802655-90BD-4B83-B0B3-53656BE0DB3F}" destId="{4C897ED5-A120-408C-BAE4-1CCCF636F415}" srcOrd="0" destOrd="0" presId="urn:microsoft.com/office/officeart/2005/8/layout/list1"/>
    <dgm:cxn modelId="{5249AD07-4692-4348-B396-E2BBB516D870}" type="presParOf" srcId="{BB802655-90BD-4B83-B0B3-53656BE0DB3F}" destId="{5133643F-DDC6-4481-A87A-EA2BE7D1E472}" srcOrd="1" destOrd="0" presId="urn:microsoft.com/office/officeart/2005/8/layout/list1"/>
    <dgm:cxn modelId="{38D4B5B8-44B1-4E60-84EF-6F8D5F16EC28}" type="presParOf" srcId="{92178786-ECEC-4A24-B316-9E5B840694C1}" destId="{6C6B455B-9F00-490E-87CE-119895C302DA}" srcOrd="13" destOrd="0" presId="urn:microsoft.com/office/officeart/2005/8/layout/list1"/>
    <dgm:cxn modelId="{5C6465AF-A9BA-4592-AD78-83556E720347}" type="presParOf" srcId="{92178786-ECEC-4A24-B316-9E5B840694C1}" destId="{126F0F20-19EE-4DF5-A308-647F1A61179C}" srcOrd="14" destOrd="0" presId="urn:microsoft.com/office/officeart/2005/8/layout/list1"/>
    <dgm:cxn modelId="{AB837BEF-4F3A-43BB-8D7D-673A736C3907}" type="presParOf" srcId="{92178786-ECEC-4A24-B316-9E5B840694C1}" destId="{758E267D-7157-4D00-9D39-D1C475658022}" srcOrd="15" destOrd="0" presId="urn:microsoft.com/office/officeart/2005/8/layout/list1"/>
    <dgm:cxn modelId="{97C876AD-6920-42EF-A8B9-53C2337870E0}" type="presParOf" srcId="{92178786-ECEC-4A24-B316-9E5B840694C1}" destId="{EC197D73-8DC5-4485-A60E-6B637506E486}" srcOrd="16" destOrd="0" presId="urn:microsoft.com/office/officeart/2005/8/layout/list1"/>
    <dgm:cxn modelId="{BE94CE4D-BB12-497D-B58A-F2C4C33471DD}" type="presParOf" srcId="{EC197D73-8DC5-4485-A60E-6B637506E486}" destId="{4EEC7DE0-8B55-4EF7-870A-3A248CC3BEED}" srcOrd="0" destOrd="0" presId="urn:microsoft.com/office/officeart/2005/8/layout/list1"/>
    <dgm:cxn modelId="{740C08E0-6270-447B-94FE-4886DC99F2B9}" type="presParOf" srcId="{EC197D73-8DC5-4485-A60E-6B637506E486}" destId="{0CA2BD21-D0EE-4C9F-8767-C17271CA665E}" srcOrd="1" destOrd="0" presId="urn:microsoft.com/office/officeart/2005/8/layout/list1"/>
    <dgm:cxn modelId="{22DEED5C-98E6-46CE-9FAF-8137F76FC092}" type="presParOf" srcId="{92178786-ECEC-4A24-B316-9E5B840694C1}" destId="{E0DF1F8C-3000-493A-A239-168AE2072083}" srcOrd="17" destOrd="0" presId="urn:microsoft.com/office/officeart/2005/8/layout/list1"/>
    <dgm:cxn modelId="{4DDFFC89-2196-44B8-BE4B-A8B9C14E0E84}" type="presParOf" srcId="{92178786-ECEC-4A24-B316-9E5B840694C1}" destId="{7DFC6EB6-3994-48F9-A700-DD58909827E8}" srcOrd="18" destOrd="0" presId="urn:microsoft.com/office/officeart/2005/8/layout/list1"/>
    <dgm:cxn modelId="{FEE3E3D3-BA6C-4C0C-890C-497E87E57917}" type="presParOf" srcId="{92178786-ECEC-4A24-B316-9E5B840694C1}" destId="{8C07EB88-2987-47EC-A77B-12DC47FE8388}" srcOrd="19" destOrd="0" presId="urn:microsoft.com/office/officeart/2005/8/layout/list1"/>
    <dgm:cxn modelId="{BBF31939-BD4B-4632-8C68-BCE7A3BA5E2B}" type="presParOf" srcId="{92178786-ECEC-4A24-B316-9E5B840694C1}" destId="{E950467E-0294-4F61-89A4-82BA3F9AF4EC}" srcOrd="20" destOrd="0" presId="urn:microsoft.com/office/officeart/2005/8/layout/list1"/>
    <dgm:cxn modelId="{11A1D7FE-01DB-445F-A8E7-4159660D712E}" type="presParOf" srcId="{E950467E-0294-4F61-89A4-82BA3F9AF4EC}" destId="{78951D70-2C13-405D-A79E-716881EACC1F}" srcOrd="0" destOrd="0" presId="urn:microsoft.com/office/officeart/2005/8/layout/list1"/>
    <dgm:cxn modelId="{F51E677D-19FA-4DE1-9834-2AC1BC90429A}" type="presParOf" srcId="{E950467E-0294-4F61-89A4-82BA3F9AF4EC}" destId="{8F71142B-4EB2-42C0-AB8B-E5872A1C62B2}" srcOrd="1" destOrd="0" presId="urn:microsoft.com/office/officeart/2005/8/layout/list1"/>
    <dgm:cxn modelId="{342077B5-648D-4551-BC7B-55BED9838121}" type="presParOf" srcId="{92178786-ECEC-4A24-B316-9E5B840694C1}" destId="{77A52157-0CF1-47A2-BC7F-2BD65EC62AAA}" srcOrd="21" destOrd="0" presId="urn:microsoft.com/office/officeart/2005/8/layout/list1"/>
    <dgm:cxn modelId="{FF6C3363-F870-4BAA-89F5-B3745C9550B6}" type="presParOf" srcId="{92178786-ECEC-4A24-B316-9E5B840694C1}" destId="{3A2BC003-0178-44A7-A4E8-2E689C88E46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37D4F30-162A-450E-BAE7-88D04EEDEA36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8DE1844-1C5F-4641-935B-FFFF2E50B933}">
      <dgm:prSet phldrT="[Текст]" custT="1"/>
      <dgm:spPr/>
      <dgm:t>
        <a:bodyPr/>
        <a:lstStyle/>
        <a:p>
          <a:pPr algn="ctr"/>
          <a:r>
            <a:rPr lang="ru-RU" sz="2800" dirty="0" smtClean="0"/>
            <a:t>Осознание неконструктивных поведенческих реакций</a:t>
          </a:r>
          <a:endParaRPr lang="ru-RU" sz="2800" dirty="0"/>
        </a:p>
      </dgm:t>
    </dgm:pt>
    <dgm:pt modelId="{78AF436D-F277-4185-B540-C7EA84782887}" type="parTrans" cxnId="{7CECD2A8-3DAD-469E-A3B5-AFE2D60859DF}">
      <dgm:prSet/>
      <dgm:spPr/>
      <dgm:t>
        <a:bodyPr/>
        <a:lstStyle/>
        <a:p>
          <a:endParaRPr lang="ru-RU"/>
        </a:p>
      </dgm:t>
    </dgm:pt>
    <dgm:pt modelId="{8B9F9C9E-6B41-4692-9EBD-0A9F5FF681DD}" type="sibTrans" cxnId="{7CECD2A8-3DAD-469E-A3B5-AFE2D60859DF}">
      <dgm:prSet/>
      <dgm:spPr/>
      <dgm:t>
        <a:bodyPr/>
        <a:lstStyle/>
        <a:p>
          <a:endParaRPr lang="ru-RU"/>
        </a:p>
      </dgm:t>
    </dgm:pt>
    <dgm:pt modelId="{C0FCAF2F-60F4-43E9-9F51-6232D5940E08}">
      <dgm:prSet phldrT="[Текст]" custT="1"/>
      <dgm:spPr/>
      <dgm:t>
        <a:bodyPr/>
        <a:lstStyle/>
        <a:p>
          <a:pPr algn="ctr"/>
          <a:r>
            <a:rPr lang="ru-RU" sz="2800" dirty="0" smtClean="0"/>
            <a:t>Улучшение межличностного взаимодействия</a:t>
          </a:r>
          <a:endParaRPr lang="ru-RU" sz="2800" dirty="0"/>
        </a:p>
      </dgm:t>
    </dgm:pt>
    <dgm:pt modelId="{2F042D75-1A6B-43CF-A882-346FFCABF021}" type="parTrans" cxnId="{5ED85FF8-ED52-4EFC-9207-2F98BE55054B}">
      <dgm:prSet/>
      <dgm:spPr/>
      <dgm:t>
        <a:bodyPr/>
        <a:lstStyle/>
        <a:p>
          <a:endParaRPr lang="ru-RU"/>
        </a:p>
      </dgm:t>
    </dgm:pt>
    <dgm:pt modelId="{F41E2128-B7F1-4036-A44C-B7D9EBDEB871}" type="sibTrans" cxnId="{5ED85FF8-ED52-4EFC-9207-2F98BE55054B}">
      <dgm:prSet/>
      <dgm:spPr/>
      <dgm:t>
        <a:bodyPr/>
        <a:lstStyle/>
        <a:p>
          <a:endParaRPr lang="ru-RU"/>
        </a:p>
      </dgm:t>
    </dgm:pt>
    <dgm:pt modelId="{792D1EDF-6CBB-42AC-9F72-A17650499E11}">
      <dgm:prSet phldrT="[Текст]" custT="1"/>
      <dgm:spPr/>
      <dgm:t>
        <a:bodyPr/>
        <a:lstStyle/>
        <a:p>
          <a:pPr algn="ctr"/>
          <a:r>
            <a:rPr lang="ru-RU" sz="2800" dirty="0" smtClean="0"/>
            <a:t>Повышение педагогической компетентности</a:t>
          </a:r>
          <a:endParaRPr lang="ru-RU" sz="2800" dirty="0"/>
        </a:p>
      </dgm:t>
    </dgm:pt>
    <dgm:pt modelId="{CE045B3A-C638-41FE-A555-C4BE06E6EC56}" type="parTrans" cxnId="{E6AD5BBE-B030-42B9-8F96-F09F86763E90}">
      <dgm:prSet/>
      <dgm:spPr/>
      <dgm:t>
        <a:bodyPr/>
        <a:lstStyle/>
        <a:p>
          <a:endParaRPr lang="ru-RU"/>
        </a:p>
      </dgm:t>
    </dgm:pt>
    <dgm:pt modelId="{1BDA2769-703E-4609-B27B-41431B9942AC}" type="sibTrans" cxnId="{E6AD5BBE-B030-42B9-8F96-F09F86763E90}">
      <dgm:prSet/>
      <dgm:spPr/>
      <dgm:t>
        <a:bodyPr/>
        <a:lstStyle/>
        <a:p>
          <a:endParaRPr lang="ru-RU"/>
        </a:p>
      </dgm:t>
    </dgm:pt>
    <dgm:pt modelId="{2D674998-2748-4D13-8C80-BEE818781A52}" type="pres">
      <dgm:prSet presAssocID="{E37D4F30-162A-450E-BAE7-88D04EEDEA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8B8F14-A949-44B0-BDA8-82FEE55167FD}" type="pres">
      <dgm:prSet presAssocID="{78DE1844-1C5F-4641-935B-FFFF2E50B933}" presName="parentLin" presStyleCnt="0"/>
      <dgm:spPr/>
    </dgm:pt>
    <dgm:pt modelId="{2ED55FB6-75BD-4EAA-BA91-773EF6853953}" type="pres">
      <dgm:prSet presAssocID="{78DE1844-1C5F-4641-935B-FFFF2E50B93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D47E3CD-EDC3-4382-8F54-435FDD5E817A}" type="pres">
      <dgm:prSet presAssocID="{78DE1844-1C5F-4641-935B-FFFF2E50B93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CD0112-CBCE-46CE-8127-132531B4097B}" type="pres">
      <dgm:prSet presAssocID="{78DE1844-1C5F-4641-935B-FFFF2E50B933}" presName="negativeSpace" presStyleCnt="0"/>
      <dgm:spPr/>
    </dgm:pt>
    <dgm:pt modelId="{0B357FCC-96C9-4C17-8AF1-13C08A871B53}" type="pres">
      <dgm:prSet presAssocID="{78DE1844-1C5F-4641-935B-FFFF2E50B933}" presName="childText" presStyleLbl="conFgAcc1" presStyleIdx="0" presStyleCnt="3">
        <dgm:presLayoutVars>
          <dgm:bulletEnabled val="1"/>
        </dgm:presLayoutVars>
      </dgm:prSet>
      <dgm:spPr/>
    </dgm:pt>
    <dgm:pt modelId="{A592ACFC-9E6F-41B3-8CD4-26B713BCCEB4}" type="pres">
      <dgm:prSet presAssocID="{8B9F9C9E-6B41-4692-9EBD-0A9F5FF681DD}" presName="spaceBetweenRectangles" presStyleCnt="0"/>
      <dgm:spPr/>
    </dgm:pt>
    <dgm:pt modelId="{C4B64D2F-FB56-4F4A-96FF-9EC6FE44AB70}" type="pres">
      <dgm:prSet presAssocID="{C0FCAF2F-60F4-43E9-9F51-6232D5940E08}" presName="parentLin" presStyleCnt="0"/>
      <dgm:spPr/>
    </dgm:pt>
    <dgm:pt modelId="{51462E3D-842E-400E-A9BE-6CB823C7A2BA}" type="pres">
      <dgm:prSet presAssocID="{C0FCAF2F-60F4-43E9-9F51-6232D5940E0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C1B027-9B28-4E81-A6C6-A7D382198281}" type="pres">
      <dgm:prSet presAssocID="{C0FCAF2F-60F4-43E9-9F51-6232D5940E0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50DA7-7578-47B0-9B08-53941C5EEDD9}" type="pres">
      <dgm:prSet presAssocID="{C0FCAF2F-60F4-43E9-9F51-6232D5940E08}" presName="negativeSpace" presStyleCnt="0"/>
      <dgm:spPr/>
    </dgm:pt>
    <dgm:pt modelId="{E8B65958-742D-48CD-99C6-C0E70ED0C7B2}" type="pres">
      <dgm:prSet presAssocID="{C0FCAF2F-60F4-43E9-9F51-6232D5940E08}" presName="childText" presStyleLbl="conFgAcc1" presStyleIdx="1" presStyleCnt="3">
        <dgm:presLayoutVars>
          <dgm:bulletEnabled val="1"/>
        </dgm:presLayoutVars>
      </dgm:prSet>
      <dgm:spPr/>
    </dgm:pt>
    <dgm:pt modelId="{576673E4-CFB8-44E4-A6F3-DCFA05AA388C}" type="pres">
      <dgm:prSet presAssocID="{F41E2128-B7F1-4036-A44C-B7D9EBDEB871}" presName="spaceBetweenRectangles" presStyleCnt="0"/>
      <dgm:spPr/>
    </dgm:pt>
    <dgm:pt modelId="{D38158D6-CD5F-4096-A55A-9F9793DE4CBC}" type="pres">
      <dgm:prSet presAssocID="{792D1EDF-6CBB-42AC-9F72-A17650499E11}" presName="parentLin" presStyleCnt="0"/>
      <dgm:spPr/>
    </dgm:pt>
    <dgm:pt modelId="{DF43EB16-2C71-4FAC-BD73-B00F590E59C4}" type="pres">
      <dgm:prSet presAssocID="{792D1EDF-6CBB-42AC-9F72-A17650499E1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96A0E5C-E94E-48CB-82CA-C4C209E416E7}" type="pres">
      <dgm:prSet presAssocID="{792D1EDF-6CBB-42AC-9F72-A17650499E1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556B8-2C88-4546-A737-6593FC6AAB29}" type="pres">
      <dgm:prSet presAssocID="{792D1EDF-6CBB-42AC-9F72-A17650499E11}" presName="negativeSpace" presStyleCnt="0"/>
      <dgm:spPr/>
    </dgm:pt>
    <dgm:pt modelId="{4A1F2EF2-0D2B-4404-BA5B-5374916C0D75}" type="pres">
      <dgm:prSet presAssocID="{792D1EDF-6CBB-42AC-9F72-A17650499E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ECD2A8-3DAD-469E-A3B5-AFE2D60859DF}" srcId="{E37D4F30-162A-450E-BAE7-88D04EEDEA36}" destId="{78DE1844-1C5F-4641-935B-FFFF2E50B933}" srcOrd="0" destOrd="0" parTransId="{78AF436D-F277-4185-B540-C7EA84782887}" sibTransId="{8B9F9C9E-6B41-4692-9EBD-0A9F5FF681DD}"/>
    <dgm:cxn modelId="{6160EC9D-9053-4ADA-9388-A5AC792BC9B8}" type="presOf" srcId="{C0FCAF2F-60F4-43E9-9F51-6232D5940E08}" destId="{06C1B027-9B28-4E81-A6C6-A7D382198281}" srcOrd="1" destOrd="0" presId="urn:microsoft.com/office/officeart/2005/8/layout/list1"/>
    <dgm:cxn modelId="{B34A8757-AE78-44D6-A297-51F7F6FADF51}" type="presOf" srcId="{78DE1844-1C5F-4641-935B-FFFF2E50B933}" destId="{2ED55FB6-75BD-4EAA-BA91-773EF6853953}" srcOrd="0" destOrd="0" presId="urn:microsoft.com/office/officeart/2005/8/layout/list1"/>
    <dgm:cxn modelId="{AD22701A-822E-4AC6-A217-20F6D1090F34}" type="presOf" srcId="{E37D4F30-162A-450E-BAE7-88D04EEDEA36}" destId="{2D674998-2748-4D13-8C80-BEE818781A52}" srcOrd="0" destOrd="0" presId="urn:microsoft.com/office/officeart/2005/8/layout/list1"/>
    <dgm:cxn modelId="{4B4C6395-885E-49B7-BC38-D3C700C21A7A}" type="presOf" srcId="{C0FCAF2F-60F4-43E9-9F51-6232D5940E08}" destId="{51462E3D-842E-400E-A9BE-6CB823C7A2BA}" srcOrd="0" destOrd="0" presId="urn:microsoft.com/office/officeart/2005/8/layout/list1"/>
    <dgm:cxn modelId="{E6AD5BBE-B030-42B9-8F96-F09F86763E90}" srcId="{E37D4F30-162A-450E-BAE7-88D04EEDEA36}" destId="{792D1EDF-6CBB-42AC-9F72-A17650499E11}" srcOrd="2" destOrd="0" parTransId="{CE045B3A-C638-41FE-A555-C4BE06E6EC56}" sibTransId="{1BDA2769-703E-4609-B27B-41431B9942AC}"/>
    <dgm:cxn modelId="{5ED85FF8-ED52-4EFC-9207-2F98BE55054B}" srcId="{E37D4F30-162A-450E-BAE7-88D04EEDEA36}" destId="{C0FCAF2F-60F4-43E9-9F51-6232D5940E08}" srcOrd="1" destOrd="0" parTransId="{2F042D75-1A6B-43CF-A882-346FFCABF021}" sibTransId="{F41E2128-B7F1-4036-A44C-B7D9EBDEB871}"/>
    <dgm:cxn modelId="{087E3A31-CDDD-4503-AA1E-F46C0D1F82CE}" type="presOf" srcId="{792D1EDF-6CBB-42AC-9F72-A17650499E11}" destId="{396A0E5C-E94E-48CB-82CA-C4C209E416E7}" srcOrd="1" destOrd="0" presId="urn:microsoft.com/office/officeart/2005/8/layout/list1"/>
    <dgm:cxn modelId="{0900DEAB-163F-4CF0-99B2-5BD6AE9EAEE7}" type="presOf" srcId="{792D1EDF-6CBB-42AC-9F72-A17650499E11}" destId="{DF43EB16-2C71-4FAC-BD73-B00F590E59C4}" srcOrd="0" destOrd="0" presId="urn:microsoft.com/office/officeart/2005/8/layout/list1"/>
    <dgm:cxn modelId="{A51A47EC-229E-4B74-9738-544DC59B517D}" type="presOf" srcId="{78DE1844-1C5F-4641-935B-FFFF2E50B933}" destId="{6D47E3CD-EDC3-4382-8F54-435FDD5E817A}" srcOrd="1" destOrd="0" presId="urn:microsoft.com/office/officeart/2005/8/layout/list1"/>
    <dgm:cxn modelId="{7ED2391D-15DF-40A1-99D4-F97782EC5652}" type="presParOf" srcId="{2D674998-2748-4D13-8C80-BEE818781A52}" destId="{758B8F14-A949-44B0-BDA8-82FEE55167FD}" srcOrd="0" destOrd="0" presId="urn:microsoft.com/office/officeart/2005/8/layout/list1"/>
    <dgm:cxn modelId="{8328A5AE-B1BD-470E-8827-F1BC0C716520}" type="presParOf" srcId="{758B8F14-A949-44B0-BDA8-82FEE55167FD}" destId="{2ED55FB6-75BD-4EAA-BA91-773EF6853953}" srcOrd="0" destOrd="0" presId="urn:microsoft.com/office/officeart/2005/8/layout/list1"/>
    <dgm:cxn modelId="{D8D5D84F-BEB8-405E-8415-02CFEA14826E}" type="presParOf" srcId="{758B8F14-A949-44B0-BDA8-82FEE55167FD}" destId="{6D47E3CD-EDC3-4382-8F54-435FDD5E817A}" srcOrd="1" destOrd="0" presId="urn:microsoft.com/office/officeart/2005/8/layout/list1"/>
    <dgm:cxn modelId="{112F68DF-DF15-4FEA-8F49-C7539084EE57}" type="presParOf" srcId="{2D674998-2748-4D13-8C80-BEE818781A52}" destId="{77CD0112-CBCE-46CE-8127-132531B4097B}" srcOrd="1" destOrd="0" presId="urn:microsoft.com/office/officeart/2005/8/layout/list1"/>
    <dgm:cxn modelId="{1A64C8F1-9545-4DEE-8852-672C0383B405}" type="presParOf" srcId="{2D674998-2748-4D13-8C80-BEE818781A52}" destId="{0B357FCC-96C9-4C17-8AF1-13C08A871B53}" srcOrd="2" destOrd="0" presId="urn:microsoft.com/office/officeart/2005/8/layout/list1"/>
    <dgm:cxn modelId="{BE63D17F-E8DF-4BA3-AB64-AEEDF0C5957F}" type="presParOf" srcId="{2D674998-2748-4D13-8C80-BEE818781A52}" destId="{A592ACFC-9E6F-41B3-8CD4-26B713BCCEB4}" srcOrd="3" destOrd="0" presId="urn:microsoft.com/office/officeart/2005/8/layout/list1"/>
    <dgm:cxn modelId="{3DCAF887-A5F5-48EF-8609-2DFD65598B9D}" type="presParOf" srcId="{2D674998-2748-4D13-8C80-BEE818781A52}" destId="{C4B64D2F-FB56-4F4A-96FF-9EC6FE44AB70}" srcOrd="4" destOrd="0" presId="urn:microsoft.com/office/officeart/2005/8/layout/list1"/>
    <dgm:cxn modelId="{96A2A1F2-842E-4532-BE88-DBC75B6BAC4E}" type="presParOf" srcId="{C4B64D2F-FB56-4F4A-96FF-9EC6FE44AB70}" destId="{51462E3D-842E-400E-A9BE-6CB823C7A2BA}" srcOrd="0" destOrd="0" presId="urn:microsoft.com/office/officeart/2005/8/layout/list1"/>
    <dgm:cxn modelId="{7E373431-E96F-4133-8880-71192B90E2D2}" type="presParOf" srcId="{C4B64D2F-FB56-4F4A-96FF-9EC6FE44AB70}" destId="{06C1B027-9B28-4E81-A6C6-A7D382198281}" srcOrd="1" destOrd="0" presId="urn:microsoft.com/office/officeart/2005/8/layout/list1"/>
    <dgm:cxn modelId="{2EF7777B-C59D-45A2-9AB1-ACC4DFFBFDB7}" type="presParOf" srcId="{2D674998-2748-4D13-8C80-BEE818781A52}" destId="{2DC50DA7-7578-47B0-9B08-53941C5EEDD9}" srcOrd="5" destOrd="0" presId="urn:microsoft.com/office/officeart/2005/8/layout/list1"/>
    <dgm:cxn modelId="{707E1328-1B34-4583-91CE-3278487069A0}" type="presParOf" srcId="{2D674998-2748-4D13-8C80-BEE818781A52}" destId="{E8B65958-742D-48CD-99C6-C0E70ED0C7B2}" srcOrd="6" destOrd="0" presId="urn:microsoft.com/office/officeart/2005/8/layout/list1"/>
    <dgm:cxn modelId="{854F449F-E50D-458B-B90B-A0DACA8E577C}" type="presParOf" srcId="{2D674998-2748-4D13-8C80-BEE818781A52}" destId="{576673E4-CFB8-44E4-A6F3-DCFA05AA388C}" srcOrd="7" destOrd="0" presId="urn:microsoft.com/office/officeart/2005/8/layout/list1"/>
    <dgm:cxn modelId="{FB60FCA7-4E87-4FB0-9E15-19EBD5406918}" type="presParOf" srcId="{2D674998-2748-4D13-8C80-BEE818781A52}" destId="{D38158D6-CD5F-4096-A55A-9F9793DE4CBC}" srcOrd="8" destOrd="0" presId="urn:microsoft.com/office/officeart/2005/8/layout/list1"/>
    <dgm:cxn modelId="{5FE985C8-CB16-45CB-920D-67F78CF9E22F}" type="presParOf" srcId="{D38158D6-CD5F-4096-A55A-9F9793DE4CBC}" destId="{DF43EB16-2C71-4FAC-BD73-B00F590E59C4}" srcOrd="0" destOrd="0" presId="urn:microsoft.com/office/officeart/2005/8/layout/list1"/>
    <dgm:cxn modelId="{13CD0807-DE23-40DC-8525-48749CB6BCCC}" type="presParOf" srcId="{D38158D6-CD5F-4096-A55A-9F9793DE4CBC}" destId="{396A0E5C-E94E-48CB-82CA-C4C209E416E7}" srcOrd="1" destOrd="0" presId="urn:microsoft.com/office/officeart/2005/8/layout/list1"/>
    <dgm:cxn modelId="{6131388E-F5EB-4531-A335-0254ADDA8063}" type="presParOf" srcId="{2D674998-2748-4D13-8C80-BEE818781A52}" destId="{BD8556B8-2C88-4546-A737-6593FC6AAB29}" srcOrd="9" destOrd="0" presId="urn:microsoft.com/office/officeart/2005/8/layout/list1"/>
    <dgm:cxn modelId="{1119E34D-11FD-4520-8F32-4D8A95A7114B}" type="presParOf" srcId="{2D674998-2748-4D13-8C80-BEE818781A52}" destId="{4A1F2EF2-0D2B-4404-BA5B-5374916C0D7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BE33FE7-E33D-4977-B82F-6F245D778071}" type="doc">
      <dgm:prSet loTypeId="urn:microsoft.com/office/officeart/2005/8/layout/vList6" loCatId="list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90092E8C-544F-4A79-B0FD-BCAFA1C4A429}">
      <dgm:prSet phldrT="[Текст]" custT="1"/>
      <dgm:spPr/>
      <dgm:t>
        <a:bodyPr/>
        <a:lstStyle/>
        <a:p>
          <a:pPr algn="ctr"/>
          <a:r>
            <a:rPr lang="ru-RU" sz="1800" dirty="0" smtClean="0"/>
            <a:t>Отсутствие материально-технической </a:t>
          </a:r>
          <a:r>
            <a:rPr lang="ru-RU" sz="1800" dirty="0" smtClean="0"/>
            <a:t>базы</a:t>
          </a:r>
          <a:endParaRPr lang="ru-RU" sz="1800" dirty="0"/>
        </a:p>
      </dgm:t>
    </dgm:pt>
    <dgm:pt modelId="{36EF5A0D-0979-4FA5-ABC6-24B3F98435FA}" type="parTrans" cxnId="{8AFABDFF-A8C2-4228-B710-17BC34BAC588}">
      <dgm:prSet/>
      <dgm:spPr/>
      <dgm:t>
        <a:bodyPr/>
        <a:lstStyle/>
        <a:p>
          <a:endParaRPr lang="ru-RU"/>
        </a:p>
      </dgm:t>
    </dgm:pt>
    <dgm:pt modelId="{F2F98B40-DDD3-46E5-83DC-5A210B511996}" type="sibTrans" cxnId="{8AFABDFF-A8C2-4228-B710-17BC34BAC588}">
      <dgm:prSet/>
      <dgm:spPr/>
      <dgm:t>
        <a:bodyPr/>
        <a:lstStyle/>
        <a:p>
          <a:endParaRPr lang="ru-RU"/>
        </a:p>
      </dgm:t>
    </dgm:pt>
    <dgm:pt modelId="{04BFD411-1AA0-424E-A883-402DEFB6A114}">
      <dgm:prSet phldrT="[Текст]" custT="1"/>
      <dgm:spPr/>
      <dgm:t>
        <a:bodyPr/>
        <a:lstStyle/>
        <a:p>
          <a:pPr algn="ctr"/>
          <a:r>
            <a:rPr lang="ru-RU" sz="1800" dirty="0" smtClean="0"/>
            <a:t>Привлечение </a:t>
          </a:r>
          <a:r>
            <a:rPr lang="ru-RU" sz="1800" dirty="0" smtClean="0"/>
            <a:t>спонсорской помощи</a:t>
          </a:r>
          <a:endParaRPr lang="ru-RU" sz="1800" dirty="0"/>
        </a:p>
      </dgm:t>
    </dgm:pt>
    <dgm:pt modelId="{208554F3-290D-4A32-A831-1DFAF3E38049}" type="parTrans" cxnId="{FF3935C1-7E30-449E-A39B-F6AB7E643E62}">
      <dgm:prSet/>
      <dgm:spPr/>
      <dgm:t>
        <a:bodyPr/>
        <a:lstStyle/>
        <a:p>
          <a:endParaRPr lang="ru-RU"/>
        </a:p>
      </dgm:t>
    </dgm:pt>
    <dgm:pt modelId="{1915E9E8-35F1-4A3E-83E6-AD1B68994DFF}" type="sibTrans" cxnId="{FF3935C1-7E30-449E-A39B-F6AB7E643E62}">
      <dgm:prSet/>
      <dgm:spPr/>
      <dgm:t>
        <a:bodyPr/>
        <a:lstStyle/>
        <a:p>
          <a:endParaRPr lang="ru-RU"/>
        </a:p>
      </dgm:t>
    </dgm:pt>
    <dgm:pt modelId="{35D51987-D2E5-466D-85BC-C10543C11AA9}">
      <dgm:prSet phldrT="[Текст]" custT="1"/>
      <dgm:spPr/>
      <dgm:t>
        <a:bodyPr/>
        <a:lstStyle/>
        <a:p>
          <a:pPr algn="ctr"/>
          <a:r>
            <a:rPr lang="ru-RU" sz="1800" dirty="0" smtClean="0"/>
            <a:t>Недостаточный уровень овладения новыми формами работы с </a:t>
          </a:r>
          <a:r>
            <a:rPr lang="ru-RU" sz="1800" dirty="0" smtClean="0"/>
            <a:t>родителями (законными представителями)</a:t>
          </a:r>
          <a:endParaRPr lang="ru-RU" sz="1800" dirty="0"/>
        </a:p>
      </dgm:t>
    </dgm:pt>
    <dgm:pt modelId="{F1964092-FA72-480B-9C8F-890F276E4C29}" type="parTrans" cxnId="{A0A6BBFD-D28C-4138-8A81-39DC108ED077}">
      <dgm:prSet/>
      <dgm:spPr/>
      <dgm:t>
        <a:bodyPr/>
        <a:lstStyle/>
        <a:p>
          <a:endParaRPr lang="ru-RU"/>
        </a:p>
      </dgm:t>
    </dgm:pt>
    <dgm:pt modelId="{A137F606-1EF5-4A7C-9E64-847178EFF468}" type="sibTrans" cxnId="{A0A6BBFD-D28C-4138-8A81-39DC108ED077}">
      <dgm:prSet/>
      <dgm:spPr/>
      <dgm:t>
        <a:bodyPr/>
        <a:lstStyle/>
        <a:p>
          <a:endParaRPr lang="ru-RU"/>
        </a:p>
      </dgm:t>
    </dgm:pt>
    <dgm:pt modelId="{45E4D834-BADD-4FC1-A7C1-E0DDFC493C54}">
      <dgm:prSet phldrT="[Текст]" custT="1"/>
      <dgm:spPr/>
      <dgm:t>
        <a:bodyPr/>
        <a:lstStyle/>
        <a:p>
          <a:pPr algn="ctr"/>
          <a:r>
            <a:rPr lang="ru-RU" sz="1800" dirty="0" smtClean="0"/>
            <a:t>Постоянное совершенствование уровня </a:t>
          </a:r>
          <a:r>
            <a:rPr lang="ru-RU" sz="1800" dirty="0" smtClean="0"/>
            <a:t>профессионального мастерства</a:t>
          </a:r>
          <a:endParaRPr lang="ru-RU" sz="1800" dirty="0"/>
        </a:p>
      </dgm:t>
    </dgm:pt>
    <dgm:pt modelId="{E040C82D-5D1F-4C72-849F-8400E75E99CC}" type="parTrans" cxnId="{431B796D-A6EC-4BAB-9867-3DA8D2BF2D7F}">
      <dgm:prSet/>
      <dgm:spPr/>
      <dgm:t>
        <a:bodyPr/>
        <a:lstStyle/>
        <a:p>
          <a:endParaRPr lang="ru-RU"/>
        </a:p>
      </dgm:t>
    </dgm:pt>
    <dgm:pt modelId="{31F33E87-FFC2-49DC-ABD5-B2F6BFE18F62}" type="sibTrans" cxnId="{431B796D-A6EC-4BAB-9867-3DA8D2BF2D7F}">
      <dgm:prSet/>
      <dgm:spPr/>
      <dgm:t>
        <a:bodyPr/>
        <a:lstStyle/>
        <a:p>
          <a:endParaRPr lang="ru-RU"/>
        </a:p>
      </dgm:t>
    </dgm:pt>
    <dgm:pt modelId="{042C68A8-13AB-4109-BFC3-A0FB99B6D795}">
      <dgm:prSet phldrT="[Текст]" custT="1"/>
      <dgm:spPr/>
      <dgm:t>
        <a:bodyPr/>
        <a:lstStyle/>
        <a:p>
          <a:pPr algn="ctr"/>
          <a:r>
            <a:rPr lang="ru-RU" sz="1800" dirty="0" smtClean="0"/>
            <a:t>Ознакомление с новыми достижениями в педагогике и психологии</a:t>
          </a:r>
          <a:endParaRPr lang="ru-RU" sz="1800" dirty="0"/>
        </a:p>
      </dgm:t>
    </dgm:pt>
    <dgm:pt modelId="{C9E102EB-72FA-44F6-8B5D-2314303ED9D9}" type="parTrans" cxnId="{139848AF-A046-4877-80A4-A2D023F9F691}">
      <dgm:prSet/>
      <dgm:spPr/>
      <dgm:t>
        <a:bodyPr/>
        <a:lstStyle/>
        <a:p>
          <a:endParaRPr lang="ru-RU"/>
        </a:p>
      </dgm:t>
    </dgm:pt>
    <dgm:pt modelId="{F4294468-B977-4868-9383-E7B8C278E0E6}" type="sibTrans" cxnId="{139848AF-A046-4877-80A4-A2D023F9F691}">
      <dgm:prSet/>
      <dgm:spPr/>
      <dgm:t>
        <a:bodyPr/>
        <a:lstStyle/>
        <a:p>
          <a:endParaRPr lang="ru-RU"/>
        </a:p>
      </dgm:t>
    </dgm:pt>
    <dgm:pt modelId="{ED91437A-46E1-4C15-B2F8-8D095D84EB6E}">
      <dgm:prSet phldrT="[Текст]" custT="1"/>
      <dgm:spPr/>
      <dgm:t>
        <a:bodyPr/>
        <a:lstStyle/>
        <a:p>
          <a:pPr algn="ctr"/>
          <a:r>
            <a:rPr lang="ru-RU" sz="1800" dirty="0" smtClean="0"/>
            <a:t>Отказ некоторых </a:t>
          </a:r>
          <a:r>
            <a:rPr lang="ru-RU" sz="1800" dirty="0" smtClean="0"/>
            <a:t>родителей от участия в работе</a:t>
          </a:r>
          <a:endParaRPr lang="ru-RU" sz="1800" dirty="0"/>
        </a:p>
      </dgm:t>
    </dgm:pt>
    <dgm:pt modelId="{551FF6CC-D4E2-4F2A-AD5B-74DD6502EF03}" type="parTrans" cxnId="{5380E0EA-448F-40A0-8BBD-012F36E61884}">
      <dgm:prSet/>
      <dgm:spPr/>
      <dgm:t>
        <a:bodyPr/>
        <a:lstStyle/>
        <a:p>
          <a:endParaRPr lang="ru-RU"/>
        </a:p>
      </dgm:t>
    </dgm:pt>
    <dgm:pt modelId="{3FD21843-2C96-4A9A-BD75-FD5261BAE2C6}" type="sibTrans" cxnId="{5380E0EA-448F-40A0-8BBD-012F36E61884}">
      <dgm:prSet/>
      <dgm:spPr/>
      <dgm:t>
        <a:bodyPr/>
        <a:lstStyle/>
        <a:p>
          <a:endParaRPr lang="ru-RU"/>
        </a:p>
      </dgm:t>
    </dgm:pt>
    <dgm:pt modelId="{B7788E56-8168-4D72-9C83-D0C2440C47D2}">
      <dgm:prSet phldrT="[Текст]" custT="1"/>
      <dgm:spPr/>
      <dgm:t>
        <a:bodyPr/>
        <a:lstStyle/>
        <a:p>
          <a:pPr algn="ctr"/>
          <a:r>
            <a:rPr lang="ru-RU" sz="1800" dirty="0" smtClean="0"/>
            <a:t>Оказание </a:t>
          </a:r>
          <a:r>
            <a:rPr lang="ru-RU" sz="1800" dirty="0" smtClean="0"/>
            <a:t>психологической поддержки</a:t>
          </a:r>
          <a:endParaRPr lang="ru-RU" sz="1800" dirty="0"/>
        </a:p>
      </dgm:t>
    </dgm:pt>
    <dgm:pt modelId="{05A78031-2E8B-4326-AE6B-B59FEE415EAC}" type="parTrans" cxnId="{783BEE3A-F649-49E4-AAD2-1B8AACE1FD76}">
      <dgm:prSet/>
      <dgm:spPr/>
      <dgm:t>
        <a:bodyPr/>
        <a:lstStyle/>
        <a:p>
          <a:endParaRPr lang="ru-RU"/>
        </a:p>
      </dgm:t>
    </dgm:pt>
    <dgm:pt modelId="{403D6B74-F537-426F-B2C0-1F5F0BDFB7FB}" type="sibTrans" cxnId="{783BEE3A-F649-49E4-AAD2-1B8AACE1FD76}">
      <dgm:prSet/>
      <dgm:spPr/>
      <dgm:t>
        <a:bodyPr/>
        <a:lstStyle/>
        <a:p>
          <a:endParaRPr lang="ru-RU"/>
        </a:p>
      </dgm:t>
    </dgm:pt>
    <dgm:pt modelId="{D740753E-3B78-49B7-A90E-F49289521FB1}">
      <dgm:prSet phldrT="[Текст]" custT="1"/>
      <dgm:spPr/>
      <dgm:t>
        <a:bodyPr/>
        <a:lstStyle/>
        <a:p>
          <a:pPr algn="ctr"/>
          <a:r>
            <a:rPr lang="ru-RU" sz="1800" dirty="0" smtClean="0"/>
            <a:t>Разработка индивидуальных траекторий </a:t>
          </a:r>
          <a:r>
            <a:rPr lang="ru-RU" sz="1800" dirty="0" smtClean="0"/>
            <a:t>оказания помощи</a:t>
          </a:r>
          <a:endParaRPr lang="ru-RU" sz="1800" dirty="0"/>
        </a:p>
      </dgm:t>
    </dgm:pt>
    <dgm:pt modelId="{3BACA1A9-9CB8-4F39-B802-866CF7A4F8DC}" type="parTrans" cxnId="{E464F214-5059-4C54-8B98-C31208B1AE69}">
      <dgm:prSet/>
      <dgm:spPr/>
      <dgm:t>
        <a:bodyPr/>
        <a:lstStyle/>
        <a:p>
          <a:endParaRPr lang="ru-RU"/>
        </a:p>
      </dgm:t>
    </dgm:pt>
    <dgm:pt modelId="{EA0A1BEF-B243-4D4A-8F24-325717E8F1F9}" type="sibTrans" cxnId="{E464F214-5059-4C54-8B98-C31208B1AE69}">
      <dgm:prSet/>
      <dgm:spPr/>
      <dgm:t>
        <a:bodyPr/>
        <a:lstStyle/>
        <a:p>
          <a:endParaRPr lang="ru-RU"/>
        </a:p>
      </dgm:t>
    </dgm:pt>
    <dgm:pt modelId="{C43ED716-2F57-4F0A-9CA5-04D2C9A085B0}">
      <dgm:prSet phldrT="[Текст]" custT="1"/>
      <dgm:spPr/>
      <dgm:t>
        <a:bodyPr/>
        <a:lstStyle/>
        <a:p>
          <a:pPr algn="ctr"/>
          <a:r>
            <a:rPr lang="ru-RU" sz="1800" dirty="0" smtClean="0"/>
            <a:t>Привлечение путём информирования о достижениях группы</a:t>
          </a:r>
          <a:endParaRPr lang="ru-RU" sz="1800" dirty="0"/>
        </a:p>
      </dgm:t>
    </dgm:pt>
    <dgm:pt modelId="{C1DC4780-25BF-43C6-9311-6BE37CF82D6D}" type="parTrans" cxnId="{1F11F7EE-C3D4-48D9-817D-0143D750E9F2}">
      <dgm:prSet/>
      <dgm:spPr/>
      <dgm:t>
        <a:bodyPr/>
        <a:lstStyle/>
        <a:p>
          <a:endParaRPr lang="ru-RU"/>
        </a:p>
      </dgm:t>
    </dgm:pt>
    <dgm:pt modelId="{EE009DBB-86AE-463E-B4AB-85F7249AFBAA}" type="sibTrans" cxnId="{1F11F7EE-C3D4-48D9-817D-0143D750E9F2}">
      <dgm:prSet/>
      <dgm:spPr/>
      <dgm:t>
        <a:bodyPr/>
        <a:lstStyle/>
        <a:p>
          <a:endParaRPr lang="ru-RU"/>
        </a:p>
      </dgm:t>
    </dgm:pt>
    <dgm:pt modelId="{4D94E5D0-A426-459C-A705-F04C5E8A2861}" type="pres">
      <dgm:prSet presAssocID="{ABE33FE7-E33D-4977-B82F-6F245D77807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8822F9-8C0F-46BC-898C-8E46E1301180}" type="pres">
      <dgm:prSet presAssocID="{90092E8C-544F-4A79-B0FD-BCAFA1C4A429}" presName="linNode" presStyleCnt="0"/>
      <dgm:spPr/>
    </dgm:pt>
    <dgm:pt modelId="{45430927-B5BF-4C81-9F62-114F5193B446}" type="pres">
      <dgm:prSet presAssocID="{90092E8C-544F-4A79-B0FD-BCAFA1C4A429}" presName="parentShp" presStyleLbl="node1" presStyleIdx="0" presStyleCnt="3" custScaleY="68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18ABE-EE27-4FE8-972E-57374365B66D}" type="pres">
      <dgm:prSet presAssocID="{90092E8C-544F-4A79-B0FD-BCAFA1C4A429}" presName="childShp" presStyleLbl="bgAccFollowNode1" presStyleIdx="0" presStyleCnt="3" custScaleY="47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74E5C-6A67-4A16-9B4C-C63E090D54B7}" type="pres">
      <dgm:prSet presAssocID="{F2F98B40-DDD3-46E5-83DC-5A210B511996}" presName="spacing" presStyleCnt="0"/>
      <dgm:spPr/>
    </dgm:pt>
    <dgm:pt modelId="{1E0C8B5F-72EE-4BE1-A97A-9C6276790823}" type="pres">
      <dgm:prSet presAssocID="{35D51987-D2E5-466D-85BC-C10543C11AA9}" presName="linNode" presStyleCnt="0"/>
      <dgm:spPr/>
    </dgm:pt>
    <dgm:pt modelId="{D94C98CC-5DC0-4BEF-AB14-4C3368466090}" type="pres">
      <dgm:prSet presAssocID="{35D51987-D2E5-466D-85BC-C10543C11AA9}" presName="parentShp" presStyleLbl="node1" presStyleIdx="1" presStyleCnt="3" custScaleY="68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2BD56-CA84-4088-A6E6-146092CD26DD}" type="pres">
      <dgm:prSet presAssocID="{35D51987-D2E5-466D-85BC-C10543C11AA9}" presName="childShp" presStyleLbl="bgAccFollowNode1" presStyleIdx="1" presStyleCnt="3" custScaleY="65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B581F-226F-48F7-823F-9F93F43328EF}" type="pres">
      <dgm:prSet presAssocID="{A137F606-1EF5-4A7C-9E64-847178EFF468}" presName="spacing" presStyleCnt="0"/>
      <dgm:spPr/>
    </dgm:pt>
    <dgm:pt modelId="{21DB100D-E55C-4975-ADD1-5FA8ACBDEDBA}" type="pres">
      <dgm:prSet presAssocID="{ED91437A-46E1-4C15-B2F8-8D095D84EB6E}" presName="linNode" presStyleCnt="0"/>
      <dgm:spPr/>
    </dgm:pt>
    <dgm:pt modelId="{18F5A8E9-ED6C-42ED-B783-F33C28159092}" type="pres">
      <dgm:prSet presAssocID="{ED91437A-46E1-4C15-B2F8-8D095D84EB6E}" presName="parentShp" presStyleLbl="node1" presStyleIdx="2" presStyleCnt="3" custScaleY="5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220ED-F052-4B07-9396-B461F1F8651E}" type="pres">
      <dgm:prSet presAssocID="{ED91437A-46E1-4C15-B2F8-8D095D84EB6E}" presName="childShp" presStyleLbl="bgAccFollowNode1" presStyleIdx="2" presStyleCnt="3" custScaleY="70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6BBFD-D28C-4138-8A81-39DC108ED077}" srcId="{ABE33FE7-E33D-4977-B82F-6F245D778071}" destId="{35D51987-D2E5-466D-85BC-C10543C11AA9}" srcOrd="1" destOrd="0" parTransId="{F1964092-FA72-480B-9C8F-890F276E4C29}" sibTransId="{A137F606-1EF5-4A7C-9E64-847178EFF468}"/>
    <dgm:cxn modelId="{97203412-611C-4052-B51F-64F54673B28C}" type="presOf" srcId="{45E4D834-BADD-4FC1-A7C1-E0DDFC493C54}" destId="{C4E2BD56-CA84-4088-A6E6-146092CD26DD}" srcOrd="0" destOrd="0" presId="urn:microsoft.com/office/officeart/2005/8/layout/vList6"/>
    <dgm:cxn modelId="{7F79BD5F-51D1-4A7B-99E6-18DC0C589383}" type="presOf" srcId="{04BFD411-1AA0-424E-A883-402DEFB6A114}" destId="{F1218ABE-EE27-4FE8-972E-57374365B66D}" srcOrd="0" destOrd="0" presId="urn:microsoft.com/office/officeart/2005/8/layout/vList6"/>
    <dgm:cxn modelId="{431B796D-A6EC-4BAB-9867-3DA8D2BF2D7F}" srcId="{35D51987-D2E5-466D-85BC-C10543C11AA9}" destId="{45E4D834-BADD-4FC1-A7C1-E0DDFC493C54}" srcOrd="0" destOrd="0" parTransId="{E040C82D-5D1F-4C72-849F-8400E75E99CC}" sibTransId="{31F33E87-FFC2-49DC-ABD5-B2F6BFE18F62}"/>
    <dgm:cxn modelId="{FF3935C1-7E30-449E-A39B-F6AB7E643E62}" srcId="{90092E8C-544F-4A79-B0FD-BCAFA1C4A429}" destId="{04BFD411-1AA0-424E-A883-402DEFB6A114}" srcOrd="0" destOrd="0" parTransId="{208554F3-290D-4A32-A831-1DFAF3E38049}" sibTransId="{1915E9E8-35F1-4A3E-83E6-AD1B68994DFF}"/>
    <dgm:cxn modelId="{783BEE3A-F649-49E4-AAD2-1B8AACE1FD76}" srcId="{ED91437A-46E1-4C15-B2F8-8D095D84EB6E}" destId="{B7788E56-8168-4D72-9C83-D0C2440C47D2}" srcOrd="0" destOrd="0" parTransId="{05A78031-2E8B-4326-AE6B-B59FEE415EAC}" sibTransId="{403D6B74-F537-426F-B2C0-1F5F0BDFB7FB}"/>
    <dgm:cxn modelId="{ADDACE1F-30F0-4009-9D3A-4698B11883E0}" type="presOf" srcId="{90092E8C-544F-4A79-B0FD-BCAFA1C4A429}" destId="{45430927-B5BF-4C81-9F62-114F5193B446}" srcOrd="0" destOrd="0" presId="urn:microsoft.com/office/officeart/2005/8/layout/vList6"/>
    <dgm:cxn modelId="{A9B6CC1E-4E57-4452-A5CB-7759AC9DAA8D}" type="presOf" srcId="{ED91437A-46E1-4C15-B2F8-8D095D84EB6E}" destId="{18F5A8E9-ED6C-42ED-B783-F33C28159092}" srcOrd="0" destOrd="0" presId="urn:microsoft.com/office/officeart/2005/8/layout/vList6"/>
    <dgm:cxn modelId="{E464F214-5059-4C54-8B98-C31208B1AE69}" srcId="{ED91437A-46E1-4C15-B2F8-8D095D84EB6E}" destId="{D740753E-3B78-49B7-A90E-F49289521FB1}" srcOrd="1" destOrd="0" parTransId="{3BACA1A9-9CB8-4F39-B802-866CF7A4F8DC}" sibTransId="{EA0A1BEF-B243-4D4A-8F24-325717E8F1F9}"/>
    <dgm:cxn modelId="{D5B8B042-1ABB-4DF3-B0F9-25C5E194130D}" type="presOf" srcId="{D740753E-3B78-49B7-A90E-F49289521FB1}" destId="{21F220ED-F052-4B07-9396-B461F1F8651E}" srcOrd="0" destOrd="1" presId="urn:microsoft.com/office/officeart/2005/8/layout/vList6"/>
    <dgm:cxn modelId="{1C124640-CA78-4322-8E25-53FE3A505352}" type="presOf" srcId="{B7788E56-8168-4D72-9C83-D0C2440C47D2}" destId="{21F220ED-F052-4B07-9396-B461F1F8651E}" srcOrd="0" destOrd="0" presId="urn:microsoft.com/office/officeart/2005/8/layout/vList6"/>
    <dgm:cxn modelId="{9000775D-9AFB-49BA-8A22-C4052824D90A}" type="presOf" srcId="{042C68A8-13AB-4109-BFC3-A0FB99B6D795}" destId="{C4E2BD56-CA84-4088-A6E6-146092CD26DD}" srcOrd="0" destOrd="1" presId="urn:microsoft.com/office/officeart/2005/8/layout/vList6"/>
    <dgm:cxn modelId="{1F11F7EE-C3D4-48D9-817D-0143D750E9F2}" srcId="{ED91437A-46E1-4C15-B2F8-8D095D84EB6E}" destId="{C43ED716-2F57-4F0A-9CA5-04D2C9A085B0}" srcOrd="2" destOrd="0" parTransId="{C1DC4780-25BF-43C6-9311-6BE37CF82D6D}" sibTransId="{EE009DBB-86AE-463E-B4AB-85F7249AFBAA}"/>
    <dgm:cxn modelId="{4AF236B3-9FC7-4363-90FE-1A6C7C4C62B5}" type="presOf" srcId="{ABE33FE7-E33D-4977-B82F-6F245D778071}" destId="{4D94E5D0-A426-459C-A705-F04C5E8A2861}" srcOrd="0" destOrd="0" presId="urn:microsoft.com/office/officeart/2005/8/layout/vList6"/>
    <dgm:cxn modelId="{CEF60279-F2CC-471B-8CBE-9517064BE4DD}" type="presOf" srcId="{C43ED716-2F57-4F0A-9CA5-04D2C9A085B0}" destId="{21F220ED-F052-4B07-9396-B461F1F8651E}" srcOrd="0" destOrd="2" presId="urn:microsoft.com/office/officeart/2005/8/layout/vList6"/>
    <dgm:cxn modelId="{5380E0EA-448F-40A0-8BBD-012F36E61884}" srcId="{ABE33FE7-E33D-4977-B82F-6F245D778071}" destId="{ED91437A-46E1-4C15-B2F8-8D095D84EB6E}" srcOrd="2" destOrd="0" parTransId="{551FF6CC-D4E2-4F2A-AD5B-74DD6502EF03}" sibTransId="{3FD21843-2C96-4A9A-BD75-FD5261BAE2C6}"/>
    <dgm:cxn modelId="{8AFABDFF-A8C2-4228-B710-17BC34BAC588}" srcId="{ABE33FE7-E33D-4977-B82F-6F245D778071}" destId="{90092E8C-544F-4A79-B0FD-BCAFA1C4A429}" srcOrd="0" destOrd="0" parTransId="{36EF5A0D-0979-4FA5-ABC6-24B3F98435FA}" sibTransId="{F2F98B40-DDD3-46E5-83DC-5A210B511996}"/>
    <dgm:cxn modelId="{01C76F2E-FFA7-47FC-B03D-DA46C93EC706}" type="presOf" srcId="{35D51987-D2E5-466D-85BC-C10543C11AA9}" destId="{D94C98CC-5DC0-4BEF-AB14-4C3368466090}" srcOrd="0" destOrd="0" presId="urn:microsoft.com/office/officeart/2005/8/layout/vList6"/>
    <dgm:cxn modelId="{139848AF-A046-4877-80A4-A2D023F9F691}" srcId="{35D51987-D2E5-466D-85BC-C10543C11AA9}" destId="{042C68A8-13AB-4109-BFC3-A0FB99B6D795}" srcOrd="1" destOrd="0" parTransId="{C9E102EB-72FA-44F6-8B5D-2314303ED9D9}" sibTransId="{F4294468-B977-4868-9383-E7B8C278E0E6}"/>
    <dgm:cxn modelId="{2C2BA45C-7585-44AE-8A86-FABE3BFBBFCF}" type="presParOf" srcId="{4D94E5D0-A426-459C-A705-F04C5E8A2861}" destId="{6A8822F9-8C0F-46BC-898C-8E46E1301180}" srcOrd="0" destOrd="0" presId="urn:microsoft.com/office/officeart/2005/8/layout/vList6"/>
    <dgm:cxn modelId="{01300B72-8FA3-46B0-8A75-AA15875FDEB6}" type="presParOf" srcId="{6A8822F9-8C0F-46BC-898C-8E46E1301180}" destId="{45430927-B5BF-4C81-9F62-114F5193B446}" srcOrd="0" destOrd="0" presId="urn:microsoft.com/office/officeart/2005/8/layout/vList6"/>
    <dgm:cxn modelId="{8DE7266E-CE21-4B9E-B6FE-2AB0FFE5B824}" type="presParOf" srcId="{6A8822F9-8C0F-46BC-898C-8E46E1301180}" destId="{F1218ABE-EE27-4FE8-972E-57374365B66D}" srcOrd="1" destOrd="0" presId="urn:microsoft.com/office/officeart/2005/8/layout/vList6"/>
    <dgm:cxn modelId="{40249ECE-6FA8-4C48-82A7-059FCBA64965}" type="presParOf" srcId="{4D94E5D0-A426-459C-A705-F04C5E8A2861}" destId="{98574E5C-6A67-4A16-9B4C-C63E090D54B7}" srcOrd="1" destOrd="0" presId="urn:microsoft.com/office/officeart/2005/8/layout/vList6"/>
    <dgm:cxn modelId="{457F8C00-8054-43B4-ABAE-BE0AC7398463}" type="presParOf" srcId="{4D94E5D0-A426-459C-A705-F04C5E8A2861}" destId="{1E0C8B5F-72EE-4BE1-A97A-9C6276790823}" srcOrd="2" destOrd="0" presId="urn:microsoft.com/office/officeart/2005/8/layout/vList6"/>
    <dgm:cxn modelId="{A8176249-F827-4B15-8E3F-B82C3393E64A}" type="presParOf" srcId="{1E0C8B5F-72EE-4BE1-A97A-9C6276790823}" destId="{D94C98CC-5DC0-4BEF-AB14-4C3368466090}" srcOrd="0" destOrd="0" presId="urn:microsoft.com/office/officeart/2005/8/layout/vList6"/>
    <dgm:cxn modelId="{7FEF7050-ABD5-4025-AA91-243FF74D4B09}" type="presParOf" srcId="{1E0C8B5F-72EE-4BE1-A97A-9C6276790823}" destId="{C4E2BD56-CA84-4088-A6E6-146092CD26DD}" srcOrd="1" destOrd="0" presId="urn:microsoft.com/office/officeart/2005/8/layout/vList6"/>
    <dgm:cxn modelId="{7832F4D7-38B0-40D9-B881-56845C09CCA4}" type="presParOf" srcId="{4D94E5D0-A426-459C-A705-F04C5E8A2861}" destId="{F75B581F-226F-48F7-823F-9F93F43328EF}" srcOrd="3" destOrd="0" presId="urn:microsoft.com/office/officeart/2005/8/layout/vList6"/>
    <dgm:cxn modelId="{E19CA6BF-1261-4F46-87E0-1EB33DCFB414}" type="presParOf" srcId="{4D94E5D0-A426-459C-A705-F04C5E8A2861}" destId="{21DB100D-E55C-4975-ADD1-5FA8ACBDEDBA}" srcOrd="4" destOrd="0" presId="urn:microsoft.com/office/officeart/2005/8/layout/vList6"/>
    <dgm:cxn modelId="{DAA0E880-DA20-4B38-8161-4D753FA99B68}" type="presParOf" srcId="{21DB100D-E55C-4975-ADD1-5FA8ACBDEDBA}" destId="{18F5A8E9-ED6C-42ED-B783-F33C28159092}" srcOrd="0" destOrd="0" presId="urn:microsoft.com/office/officeart/2005/8/layout/vList6"/>
    <dgm:cxn modelId="{D02BAF18-776C-426B-844D-E8CEE53EB0F1}" type="presParOf" srcId="{21DB100D-E55C-4975-ADD1-5FA8ACBDEDBA}" destId="{21F220ED-F052-4B07-9396-B461F1F865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CB0F10D-E5B2-41D4-8FAA-0EDCAA171831}" type="doc">
      <dgm:prSet loTypeId="urn:microsoft.com/office/officeart/2005/8/layout/chevron1" loCatId="process" qsTypeId="urn:microsoft.com/office/officeart/2005/8/quickstyle/3d2" qsCatId="3D" csTypeId="urn:microsoft.com/office/officeart/2005/8/colors/accent1_1" csCatId="accent1" phldr="1"/>
      <dgm:spPr/>
    </dgm:pt>
    <dgm:pt modelId="{62CF7D00-BF9A-4D7D-AB0B-DB985977F722}">
      <dgm:prSet phldrT="[Текст]"/>
      <dgm:spPr/>
      <dgm:t>
        <a:bodyPr/>
        <a:lstStyle/>
        <a:p>
          <a:pPr algn="ctr"/>
          <a:r>
            <a:rPr lang="ru-RU" b="1" dirty="0" smtClean="0"/>
            <a:t>Апробация в 2015-2016 </a:t>
          </a:r>
          <a:r>
            <a:rPr lang="ru-RU" b="1" dirty="0" err="1" smtClean="0"/>
            <a:t>уч.г</a:t>
          </a:r>
          <a:r>
            <a:rPr lang="ru-RU" b="1" dirty="0" smtClean="0"/>
            <a:t>.</a:t>
          </a:r>
          <a:endParaRPr lang="ru-RU" b="1" dirty="0"/>
        </a:p>
      </dgm:t>
    </dgm:pt>
    <dgm:pt modelId="{8DC3A11E-13A0-454D-B335-36FE600F0290}" type="parTrans" cxnId="{391AC452-28F4-4789-AD19-97A147F15EB4}">
      <dgm:prSet/>
      <dgm:spPr/>
      <dgm:t>
        <a:bodyPr/>
        <a:lstStyle/>
        <a:p>
          <a:endParaRPr lang="ru-RU"/>
        </a:p>
      </dgm:t>
    </dgm:pt>
    <dgm:pt modelId="{BAC61045-7786-4571-AD78-029B19322D06}" type="sibTrans" cxnId="{391AC452-28F4-4789-AD19-97A147F15EB4}">
      <dgm:prSet/>
      <dgm:spPr/>
      <dgm:t>
        <a:bodyPr/>
        <a:lstStyle/>
        <a:p>
          <a:endParaRPr lang="ru-RU"/>
        </a:p>
      </dgm:t>
    </dgm:pt>
    <dgm:pt modelId="{1689DB93-61F5-4292-912A-4608C569ECF2}">
      <dgm:prSet phldrT="[Текст]"/>
      <dgm:spPr/>
      <dgm:t>
        <a:bodyPr/>
        <a:lstStyle/>
        <a:p>
          <a:pPr algn="ctr"/>
          <a:r>
            <a:rPr lang="ru-RU" b="1" dirty="0" smtClean="0"/>
            <a:t>Разработка программы на три года сопровождения</a:t>
          </a:r>
          <a:endParaRPr lang="ru-RU" b="1" dirty="0"/>
        </a:p>
      </dgm:t>
    </dgm:pt>
    <dgm:pt modelId="{C249B8D2-2B60-41C0-A190-08CC92C61EE6}" type="parTrans" cxnId="{48B695B0-D6BA-4C1B-BD9F-3679764D4222}">
      <dgm:prSet/>
      <dgm:spPr/>
      <dgm:t>
        <a:bodyPr/>
        <a:lstStyle/>
        <a:p>
          <a:endParaRPr lang="ru-RU"/>
        </a:p>
      </dgm:t>
    </dgm:pt>
    <dgm:pt modelId="{CBC23295-873E-40A8-8C76-1F47CB8FCF59}" type="sibTrans" cxnId="{48B695B0-D6BA-4C1B-BD9F-3679764D4222}">
      <dgm:prSet/>
      <dgm:spPr/>
      <dgm:t>
        <a:bodyPr/>
        <a:lstStyle/>
        <a:p>
          <a:endParaRPr lang="ru-RU"/>
        </a:p>
      </dgm:t>
    </dgm:pt>
    <dgm:pt modelId="{44C068EE-195B-426D-A96A-3D4D279E091A}" type="pres">
      <dgm:prSet presAssocID="{DCB0F10D-E5B2-41D4-8FAA-0EDCAA171831}" presName="Name0" presStyleCnt="0">
        <dgm:presLayoutVars>
          <dgm:dir/>
          <dgm:animLvl val="lvl"/>
          <dgm:resizeHandles val="exact"/>
        </dgm:presLayoutVars>
      </dgm:prSet>
      <dgm:spPr/>
    </dgm:pt>
    <dgm:pt modelId="{E1C449AF-3652-4C7D-BA4D-7EF6D7A78B80}" type="pres">
      <dgm:prSet presAssocID="{62CF7D00-BF9A-4D7D-AB0B-DB985977F72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BDD5F-7709-4461-BED2-A4ECC81A8F7C}" type="pres">
      <dgm:prSet presAssocID="{BAC61045-7786-4571-AD78-029B19322D06}" presName="parTxOnlySpace" presStyleCnt="0"/>
      <dgm:spPr/>
    </dgm:pt>
    <dgm:pt modelId="{976F89E4-DCC6-4833-AEB6-317EAB77EF5F}" type="pres">
      <dgm:prSet presAssocID="{1689DB93-61F5-4292-912A-4608C569ECF2}" presName="parTxOnly" presStyleLbl="node1" presStyleIdx="1" presStyleCnt="2" custLinFactNeighborX="-8953" custLinFactNeighborY="-5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5AA4FE-7BE6-4A10-935F-F12D20BA14BE}" type="presOf" srcId="{DCB0F10D-E5B2-41D4-8FAA-0EDCAA171831}" destId="{44C068EE-195B-426D-A96A-3D4D279E091A}" srcOrd="0" destOrd="0" presId="urn:microsoft.com/office/officeart/2005/8/layout/chevron1"/>
    <dgm:cxn modelId="{35B5407F-04D4-4F8E-AECD-A6CA2A52724B}" type="presOf" srcId="{1689DB93-61F5-4292-912A-4608C569ECF2}" destId="{976F89E4-DCC6-4833-AEB6-317EAB77EF5F}" srcOrd="0" destOrd="0" presId="urn:microsoft.com/office/officeart/2005/8/layout/chevron1"/>
    <dgm:cxn modelId="{8239B052-E0EB-4BBC-9ECB-5A4D510DB1C6}" type="presOf" srcId="{62CF7D00-BF9A-4D7D-AB0B-DB985977F722}" destId="{E1C449AF-3652-4C7D-BA4D-7EF6D7A78B80}" srcOrd="0" destOrd="0" presId="urn:microsoft.com/office/officeart/2005/8/layout/chevron1"/>
    <dgm:cxn modelId="{391AC452-28F4-4789-AD19-97A147F15EB4}" srcId="{DCB0F10D-E5B2-41D4-8FAA-0EDCAA171831}" destId="{62CF7D00-BF9A-4D7D-AB0B-DB985977F722}" srcOrd="0" destOrd="0" parTransId="{8DC3A11E-13A0-454D-B335-36FE600F0290}" sibTransId="{BAC61045-7786-4571-AD78-029B19322D06}"/>
    <dgm:cxn modelId="{48B695B0-D6BA-4C1B-BD9F-3679764D4222}" srcId="{DCB0F10D-E5B2-41D4-8FAA-0EDCAA171831}" destId="{1689DB93-61F5-4292-912A-4608C569ECF2}" srcOrd="1" destOrd="0" parTransId="{C249B8D2-2B60-41C0-A190-08CC92C61EE6}" sibTransId="{CBC23295-873E-40A8-8C76-1F47CB8FCF59}"/>
    <dgm:cxn modelId="{009388CD-8DA6-4B67-AF66-0A7C975DDD8E}" type="presParOf" srcId="{44C068EE-195B-426D-A96A-3D4D279E091A}" destId="{E1C449AF-3652-4C7D-BA4D-7EF6D7A78B80}" srcOrd="0" destOrd="0" presId="urn:microsoft.com/office/officeart/2005/8/layout/chevron1"/>
    <dgm:cxn modelId="{18003688-4DDC-4218-9BA9-8C9BB7B1B5F1}" type="presParOf" srcId="{44C068EE-195B-426D-A96A-3D4D279E091A}" destId="{D9FBDD5F-7709-4461-BED2-A4ECC81A8F7C}" srcOrd="1" destOrd="0" presId="urn:microsoft.com/office/officeart/2005/8/layout/chevron1"/>
    <dgm:cxn modelId="{A5E40F79-F8C4-4DA7-B3AB-819EF057922F}" type="presParOf" srcId="{44C068EE-195B-426D-A96A-3D4D279E091A}" destId="{976F89E4-DCC6-4833-AEB6-317EAB77EF5F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EFE38D-7C4D-4367-B60A-886C6F431638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7364F7E-192C-46AA-B7A2-E69960E1CABB}">
      <dgm:prSet phldrT="[Текст]" custT="1"/>
      <dgm:spPr/>
      <dgm:t>
        <a:bodyPr/>
        <a:lstStyle/>
        <a:p>
          <a:pPr algn="ctr"/>
          <a:r>
            <a:rPr lang="ru-RU" sz="2400" dirty="0" smtClean="0"/>
            <a:t>Наблюдение, анкетирование, диагностика, беседа</a:t>
          </a:r>
          <a:endParaRPr lang="ru-RU" sz="2400" dirty="0"/>
        </a:p>
      </dgm:t>
    </dgm:pt>
    <dgm:pt modelId="{102025B1-6A80-4076-ADDC-6D5ED1B305A9}" type="parTrans" cxnId="{717D07D3-7ABE-46E2-974E-3FAAFC4DEDA7}">
      <dgm:prSet/>
      <dgm:spPr/>
      <dgm:t>
        <a:bodyPr/>
        <a:lstStyle/>
        <a:p>
          <a:endParaRPr lang="ru-RU"/>
        </a:p>
      </dgm:t>
    </dgm:pt>
    <dgm:pt modelId="{5F037420-945A-421A-BDF8-80EDF3F4320A}" type="sibTrans" cxnId="{717D07D3-7ABE-46E2-974E-3FAAFC4DEDA7}">
      <dgm:prSet/>
      <dgm:spPr/>
      <dgm:t>
        <a:bodyPr/>
        <a:lstStyle/>
        <a:p>
          <a:endParaRPr lang="ru-RU"/>
        </a:p>
      </dgm:t>
    </dgm:pt>
    <dgm:pt modelId="{ECA418FA-B3C2-4A74-A916-04E3FDBDC38A}">
      <dgm:prSet phldrT="[Текст]" custT="1"/>
      <dgm:spPr/>
      <dgm:t>
        <a:bodyPr/>
        <a:lstStyle/>
        <a:p>
          <a:pPr algn="ctr"/>
          <a:r>
            <a:rPr lang="ru-RU" sz="2400" dirty="0" smtClean="0"/>
            <a:t>Психолог, логопед, воспитатели, родители (законные представители), ребёнок</a:t>
          </a:r>
          <a:endParaRPr lang="ru-RU" sz="2400" dirty="0"/>
        </a:p>
      </dgm:t>
    </dgm:pt>
    <dgm:pt modelId="{B7CBD15A-D5F4-48BD-BF65-CDEB4CB0BB9D}" type="parTrans" cxnId="{DA06EBDA-E4BA-4058-9FEA-82858A7DE988}">
      <dgm:prSet/>
      <dgm:spPr/>
      <dgm:t>
        <a:bodyPr/>
        <a:lstStyle/>
        <a:p>
          <a:endParaRPr lang="ru-RU"/>
        </a:p>
      </dgm:t>
    </dgm:pt>
    <dgm:pt modelId="{AE6D1DC9-7732-4D28-BB6B-210DA29738F1}" type="sibTrans" cxnId="{DA06EBDA-E4BA-4058-9FEA-82858A7DE988}">
      <dgm:prSet/>
      <dgm:spPr/>
      <dgm:t>
        <a:bodyPr/>
        <a:lstStyle/>
        <a:p>
          <a:endParaRPr lang="ru-RU"/>
        </a:p>
      </dgm:t>
    </dgm:pt>
    <dgm:pt modelId="{BB52D57A-B22C-4037-8770-446A2AF702B9}">
      <dgm:prSet phldrT="[Текст]" custT="1"/>
      <dgm:spPr/>
      <dgm:t>
        <a:bodyPr/>
        <a:lstStyle/>
        <a:p>
          <a:pPr algn="ctr"/>
          <a:r>
            <a:rPr lang="ru-RU" sz="2400" dirty="0" smtClean="0"/>
            <a:t>Сентябрь, май</a:t>
          </a:r>
          <a:endParaRPr lang="ru-RU" sz="2400" dirty="0"/>
        </a:p>
      </dgm:t>
    </dgm:pt>
    <dgm:pt modelId="{7C9318D6-3BB5-439C-98EA-66C93D670173}" type="parTrans" cxnId="{52D13A8A-2401-44B3-95F4-F1D3720563B1}">
      <dgm:prSet/>
      <dgm:spPr/>
      <dgm:t>
        <a:bodyPr/>
        <a:lstStyle/>
        <a:p>
          <a:endParaRPr lang="ru-RU"/>
        </a:p>
      </dgm:t>
    </dgm:pt>
    <dgm:pt modelId="{07782D9B-30BA-4033-8189-951DB46427DD}" type="sibTrans" cxnId="{52D13A8A-2401-44B3-95F4-F1D3720563B1}">
      <dgm:prSet/>
      <dgm:spPr/>
      <dgm:t>
        <a:bodyPr/>
        <a:lstStyle/>
        <a:p>
          <a:endParaRPr lang="ru-RU"/>
        </a:p>
      </dgm:t>
    </dgm:pt>
    <dgm:pt modelId="{92178786-ECEC-4A24-B316-9E5B840694C1}" type="pres">
      <dgm:prSet presAssocID="{12EFE38D-7C4D-4367-B60A-886C6F431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0F8390-7DCB-4C32-A571-E955D97235D9}" type="pres">
      <dgm:prSet presAssocID="{C7364F7E-192C-46AA-B7A2-E69960E1CABB}" presName="parentLin" presStyleCnt="0"/>
      <dgm:spPr/>
    </dgm:pt>
    <dgm:pt modelId="{0AE54578-AD64-487D-9B45-E14316E3768C}" type="pres">
      <dgm:prSet presAssocID="{C7364F7E-192C-46AA-B7A2-E69960E1CAB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D03B61-3B00-42E6-8077-72B5645274C2}" type="pres">
      <dgm:prSet presAssocID="{C7364F7E-192C-46AA-B7A2-E69960E1CA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7FBA7-6322-418F-BB72-0366D25CF6F7}" type="pres">
      <dgm:prSet presAssocID="{C7364F7E-192C-46AA-B7A2-E69960E1CABB}" presName="negativeSpace" presStyleCnt="0"/>
      <dgm:spPr/>
    </dgm:pt>
    <dgm:pt modelId="{31926EDA-15BF-4A64-8C5B-25D035D3B672}" type="pres">
      <dgm:prSet presAssocID="{C7364F7E-192C-46AA-B7A2-E69960E1CABB}" presName="childText" presStyleLbl="conFgAcc1" presStyleIdx="0" presStyleCnt="3">
        <dgm:presLayoutVars>
          <dgm:bulletEnabled val="1"/>
        </dgm:presLayoutVars>
      </dgm:prSet>
      <dgm:spPr/>
    </dgm:pt>
    <dgm:pt modelId="{B2D1273D-695E-45F2-B887-9908A417EC75}" type="pres">
      <dgm:prSet presAssocID="{5F037420-945A-421A-BDF8-80EDF3F4320A}" presName="spaceBetweenRectangles" presStyleCnt="0"/>
      <dgm:spPr/>
    </dgm:pt>
    <dgm:pt modelId="{B144ACAE-DDB2-4913-A59F-6162358B14D7}" type="pres">
      <dgm:prSet presAssocID="{ECA418FA-B3C2-4A74-A916-04E3FDBDC38A}" presName="parentLin" presStyleCnt="0"/>
      <dgm:spPr/>
    </dgm:pt>
    <dgm:pt modelId="{2ECE097F-3C9E-489E-B532-764BBE7AFF16}" type="pres">
      <dgm:prSet presAssocID="{ECA418FA-B3C2-4A74-A916-04E3FDBDC3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719E36A-909E-4323-AB85-E60DFDBCC1E2}" type="pres">
      <dgm:prSet presAssocID="{ECA418FA-B3C2-4A74-A916-04E3FDBDC3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50D7E-0CEB-478B-8C5A-B6D5CE11730D}" type="pres">
      <dgm:prSet presAssocID="{ECA418FA-B3C2-4A74-A916-04E3FDBDC38A}" presName="negativeSpace" presStyleCnt="0"/>
      <dgm:spPr/>
    </dgm:pt>
    <dgm:pt modelId="{0D99406E-2932-4C05-B0A8-165738601E80}" type="pres">
      <dgm:prSet presAssocID="{ECA418FA-B3C2-4A74-A916-04E3FDBDC38A}" presName="childText" presStyleLbl="conFgAcc1" presStyleIdx="1" presStyleCnt="3">
        <dgm:presLayoutVars>
          <dgm:bulletEnabled val="1"/>
        </dgm:presLayoutVars>
      </dgm:prSet>
      <dgm:spPr/>
    </dgm:pt>
    <dgm:pt modelId="{344DAE6B-0701-4748-9175-073E158B1574}" type="pres">
      <dgm:prSet presAssocID="{AE6D1DC9-7732-4D28-BB6B-210DA29738F1}" presName="spaceBetweenRectangles" presStyleCnt="0"/>
      <dgm:spPr/>
    </dgm:pt>
    <dgm:pt modelId="{46B837BD-ADAE-4A44-B51C-D955F588C09A}" type="pres">
      <dgm:prSet presAssocID="{BB52D57A-B22C-4037-8770-446A2AF702B9}" presName="parentLin" presStyleCnt="0"/>
      <dgm:spPr/>
    </dgm:pt>
    <dgm:pt modelId="{5855C1C3-32CD-4A25-855F-CAC4498D5BD6}" type="pres">
      <dgm:prSet presAssocID="{BB52D57A-B22C-4037-8770-446A2AF702B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5A6ED54-2B99-425C-A104-721AE3A34101}" type="pres">
      <dgm:prSet presAssocID="{BB52D57A-B22C-4037-8770-446A2AF702B9}" presName="parentText" presStyleLbl="node1" presStyleIdx="2" presStyleCnt="3" custLinFactNeighborX="5263" custLinFactNeighborY="1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D3E0E-68D0-411B-908A-7F9C6DAD2E4F}" type="pres">
      <dgm:prSet presAssocID="{BB52D57A-B22C-4037-8770-446A2AF702B9}" presName="negativeSpace" presStyleCnt="0"/>
      <dgm:spPr/>
    </dgm:pt>
    <dgm:pt modelId="{215C389C-64D2-4531-B930-AB69CDE600D8}" type="pres">
      <dgm:prSet presAssocID="{BB52D57A-B22C-4037-8770-446A2AF702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D32A389-A085-40F3-8272-F7B4291D9D43}" type="presOf" srcId="{BB52D57A-B22C-4037-8770-446A2AF702B9}" destId="{E5A6ED54-2B99-425C-A104-721AE3A34101}" srcOrd="1" destOrd="0" presId="urn:microsoft.com/office/officeart/2005/8/layout/list1"/>
    <dgm:cxn modelId="{A2592453-9CD8-4D6C-8535-C6C110573855}" type="presOf" srcId="{ECA418FA-B3C2-4A74-A916-04E3FDBDC38A}" destId="{8719E36A-909E-4323-AB85-E60DFDBCC1E2}" srcOrd="1" destOrd="0" presId="urn:microsoft.com/office/officeart/2005/8/layout/list1"/>
    <dgm:cxn modelId="{52D13A8A-2401-44B3-95F4-F1D3720563B1}" srcId="{12EFE38D-7C4D-4367-B60A-886C6F431638}" destId="{BB52D57A-B22C-4037-8770-446A2AF702B9}" srcOrd="2" destOrd="0" parTransId="{7C9318D6-3BB5-439C-98EA-66C93D670173}" sibTransId="{07782D9B-30BA-4033-8189-951DB46427DD}"/>
    <dgm:cxn modelId="{DA06EBDA-E4BA-4058-9FEA-82858A7DE988}" srcId="{12EFE38D-7C4D-4367-B60A-886C6F431638}" destId="{ECA418FA-B3C2-4A74-A916-04E3FDBDC38A}" srcOrd="1" destOrd="0" parTransId="{B7CBD15A-D5F4-48BD-BF65-CDEB4CB0BB9D}" sibTransId="{AE6D1DC9-7732-4D28-BB6B-210DA29738F1}"/>
    <dgm:cxn modelId="{BE7BDA01-CA88-4C0E-94B0-E4670AA50735}" type="presOf" srcId="{ECA418FA-B3C2-4A74-A916-04E3FDBDC38A}" destId="{2ECE097F-3C9E-489E-B532-764BBE7AFF16}" srcOrd="0" destOrd="0" presId="urn:microsoft.com/office/officeart/2005/8/layout/list1"/>
    <dgm:cxn modelId="{0F7FB19A-F1F8-4020-AFF9-C53F59684077}" type="presOf" srcId="{BB52D57A-B22C-4037-8770-446A2AF702B9}" destId="{5855C1C3-32CD-4A25-855F-CAC4498D5BD6}" srcOrd="0" destOrd="0" presId="urn:microsoft.com/office/officeart/2005/8/layout/list1"/>
    <dgm:cxn modelId="{AA483478-CB7F-43AD-A6CB-CE2CB96A4C70}" type="presOf" srcId="{C7364F7E-192C-46AA-B7A2-E69960E1CABB}" destId="{0AE54578-AD64-487D-9B45-E14316E3768C}" srcOrd="0" destOrd="0" presId="urn:microsoft.com/office/officeart/2005/8/layout/list1"/>
    <dgm:cxn modelId="{717D07D3-7ABE-46E2-974E-3FAAFC4DEDA7}" srcId="{12EFE38D-7C4D-4367-B60A-886C6F431638}" destId="{C7364F7E-192C-46AA-B7A2-E69960E1CABB}" srcOrd="0" destOrd="0" parTransId="{102025B1-6A80-4076-ADDC-6D5ED1B305A9}" sibTransId="{5F037420-945A-421A-BDF8-80EDF3F4320A}"/>
    <dgm:cxn modelId="{5C2AB7A1-514A-4EC5-9F0C-334A3106ECF2}" type="presOf" srcId="{12EFE38D-7C4D-4367-B60A-886C6F431638}" destId="{92178786-ECEC-4A24-B316-9E5B840694C1}" srcOrd="0" destOrd="0" presId="urn:microsoft.com/office/officeart/2005/8/layout/list1"/>
    <dgm:cxn modelId="{E3A4C86B-A007-4F05-8A7A-B69D52F8E056}" type="presOf" srcId="{C7364F7E-192C-46AA-B7A2-E69960E1CABB}" destId="{3DD03B61-3B00-42E6-8077-72B5645274C2}" srcOrd="1" destOrd="0" presId="urn:microsoft.com/office/officeart/2005/8/layout/list1"/>
    <dgm:cxn modelId="{84ECC357-ACE7-40E2-9842-F70CB5231F37}" type="presParOf" srcId="{92178786-ECEC-4A24-B316-9E5B840694C1}" destId="{300F8390-7DCB-4C32-A571-E955D97235D9}" srcOrd="0" destOrd="0" presId="urn:microsoft.com/office/officeart/2005/8/layout/list1"/>
    <dgm:cxn modelId="{D62558BB-B3D2-4B8C-B390-921E6A7339DA}" type="presParOf" srcId="{300F8390-7DCB-4C32-A571-E955D97235D9}" destId="{0AE54578-AD64-487D-9B45-E14316E3768C}" srcOrd="0" destOrd="0" presId="urn:microsoft.com/office/officeart/2005/8/layout/list1"/>
    <dgm:cxn modelId="{8B1A4285-97FD-4C1B-8635-A9F07717678E}" type="presParOf" srcId="{300F8390-7DCB-4C32-A571-E955D97235D9}" destId="{3DD03B61-3B00-42E6-8077-72B5645274C2}" srcOrd="1" destOrd="0" presId="urn:microsoft.com/office/officeart/2005/8/layout/list1"/>
    <dgm:cxn modelId="{4529CB52-3DC9-4D95-8781-35DB04E97D78}" type="presParOf" srcId="{92178786-ECEC-4A24-B316-9E5B840694C1}" destId="{6A17FBA7-6322-418F-BB72-0366D25CF6F7}" srcOrd="1" destOrd="0" presId="urn:microsoft.com/office/officeart/2005/8/layout/list1"/>
    <dgm:cxn modelId="{3C6D35C8-C1D6-431E-82F8-F1B639228249}" type="presParOf" srcId="{92178786-ECEC-4A24-B316-9E5B840694C1}" destId="{31926EDA-15BF-4A64-8C5B-25D035D3B672}" srcOrd="2" destOrd="0" presId="urn:microsoft.com/office/officeart/2005/8/layout/list1"/>
    <dgm:cxn modelId="{9E1BAE38-5FD3-45AC-8023-A6C11A77536E}" type="presParOf" srcId="{92178786-ECEC-4A24-B316-9E5B840694C1}" destId="{B2D1273D-695E-45F2-B887-9908A417EC75}" srcOrd="3" destOrd="0" presId="urn:microsoft.com/office/officeart/2005/8/layout/list1"/>
    <dgm:cxn modelId="{75171E7E-8B6C-4353-995F-C8A4BEE11E07}" type="presParOf" srcId="{92178786-ECEC-4A24-B316-9E5B840694C1}" destId="{B144ACAE-DDB2-4913-A59F-6162358B14D7}" srcOrd="4" destOrd="0" presId="urn:microsoft.com/office/officeart/2005/8/layout/list1"/>
    <dgm:cxn modelId="{DF80B2C2-4C02-42F8-9D9C-5668B4354C10}" type="presParOf" srcId="{B144ACAE-DDB2-4913-A59F-6162358B14D7}" destId="{2ECE097F-3C9E-489E-B532-764BBE7AFF16}" srcOrd="0" destOrd="0" presId="urn:microsoft.com/office/officeart/2005/8/layout/list1"/>
    <dgm:cxn modelId="{CCAF87C8-8DD5-4EA6-AD6E-88680776BF6E}" type="presParOf" srcId="{B144ACAE-DDB2-4913-A59F-6162358B14D7}" destId="{8719E36A-909E-4323-AB85-E60DFDBCC1E2}" srcOrd="1" destOrd="0" presId="urn:microsoft.com/office/officeart/2005/8/layout/list1"/>
    <dgm:cxn modelId="{6F638818-A212-4BD8-96CC-EBD6A6490D40}" type="presParOf" srcId="{92178786-ECEC-4A24-B316-9E5B840694C1}" destId="{EC450D7E-0CEB-478B-8C5A-B6D5CE11730D}" srcOrd="5" destOrd="0" presId="urn:microsoft.com/office/officeart/2005/8/layout/list1"/>
    <dgm:cxn modelId="{F24C59DB-20BF-40DE-AD79-B73B786DBE6A}" type="presParOf" srcId="{92178786-ECEC-4A24-B316-9E5B840694C1}" destId="{0D99406E-2932-4C05-B0A8-165738601E80}" srcOrd="6" destOrd="0" presId="urn:microsoft.com/office/officeart/2005/8/layout/list1"/>
    <dgm:cxn modelId="{4B715223-8C82-4A50-AA84-3998BB45B245}" type="presParOf" srcId="{92178786-ECEC-4A24-B316-9E5B840694C1}" destId="{344DAE6B-0701-4748-9175-073E158B1574}" srcOrd="7" destOrd="0" presId="urn:microsoft.com/office/officeart/2005/8/layout/list1"/>
    <dgm:cxn modelId="{09E2991D-97F3-45A3-9701-80BDA4E0A0CC}" type="presParOf" srcId="{92178786-ECEC-4A24-B316-9E5B840694C1}" destId="{46B837BD-ADAE-4A44-B51C-D955F588C09A}" srcOrd="8" destOrd="0" presId="urn:microsoft.com/office/officeart/2005/8/layout/list1"/>
    <dgm:cxn modelId="{10785A68-999D-4DC5-B6C4-E7DA8B6B545C}" type="presParOf" srcId="{46B837BD-ADAE-4A44-B51C-D955F588C09A}" destId="{5855C1C3-32CD-4A25-855F-CAC4498D5BD6}" srcOrd="0" destOrd="0" presId="urn:microsoft.com/office/officeart/2005/8/layout/list1"/>
    <dgm:cxn modelId="{233DF912-DDCC-47E0-94A5-7D32A648A554}" type="presParOf" srcId="{46B837BD-ADAE-4A44-B51C-D955F588C09A}" destId="{E5A6ED54-2B99-425C-A104-721AE3A34101}" srcOrd="1" destOrd="0" presId="urn:microsoft.com/office/officeart/2005/8/layout/list1"/>
    <dgm:cxn modelId="{E417CB83-476C-4DD0-B38B-3683BF349AD5}" type="presParOf" srcId="{92178786-ECEC-4A24-B316-9E5B840694C1}" destId="{B86D3E0E-68D0-411B-908A-7F9C6DAD2E4F}" srcOrd="9" destOrd="0" presId="urn:microsoft.com/office/officeart/2005/8/layout/list1"/>
    <dgm:cxn modelId="{79C691C5-9047-4486-A1E1-C0B934C45345}" type="presParOf" srcId="{92178786-ECEC-4A24-B316-9E5B840694C1}" destId="{215C389C-64D2-4531-B930-AB69CDE600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EFE38D-7C4D-4367-B60A-886C6F431638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7364F7E-192C-46AA-B7A2-E69960E1CABB}">
      <dgm:prSet phldrT="[Текст]" custT="1"/>
      <dgm:spPr/>
      <dgm:t>
        <a:bodyPr/>
        <a:lstStyle/>
        <a:p>
          <a:pPr algn="ctr"/>
          <a:r>
            <a:rPr lang="ru-RU" sz="2400" dirty="0" smtClean="0"/>
            <a:t>Консультирование, семинары, буклеты, стендовая информация, родительское собрание, </a:t>
          </a:r>
          <a:r>
            <a:rPr lang="ru-RU" sz="2400" dirty="0" err="1" smtClean="0"/>
            <a:t>ПМПк</a:t>
          </a:r>
          <a:endParaRPr lang="ru-RU" sz="2400" dirty="0"/>
        </a:p>
      </dgm:t>
    </dgm:pt>
    <dgm:pt modelId="{102025B1-6A80-4076-ADDC-6D5ED1B305A9}" type="parTrans" cxnId="{717D07D3-7ABE-46E2-974E-3FAAFC4DEDA7}">
      <dgm:prSet/>
      <dgm:spPr/>
      <dgm:t>
        <a:bodyPr/>
        <a:lstStyle/>
        <a:p>
          <a:endParaRPr lang="ru-RU"/>
        </a:p>
      </dgm:t>
    </dgm:pt>
    <dgm:pt modelId="{5F037420-945A-421A-BDF8-80EDF3F4320A}" type="sibTrans" cxnId="{717D07D3-7ABE-46E2-974E-3FAAFC4DEDA7}">
      <dgm:prSet/>
      <dgm:spPr/>
      <dgm:t>
        <a:bodyPr/>
        <a:lstStyle/>
        <a:p>
          <a:endParaRPr lang="ru-RU"/>
        </a:p>
      </dgm:t>
    </dgm:pt>
    <dgm:pt modelId="{ECA418FA-B3C2-4A74-A916-04E3FDBDC38A}">
      <dgm:prSet phldrT="[Текст]" custT="1"/>
      <dgm:spPr/>
      <dgm:t>
        <a:bodyPr/>
        <a:lstStyle/>
        <a:p>
          <a:pPr algn="ctr"/>
          <a:r>
            <a:rPr lang="ru-RU" sz="2400" dirty="0" smtClean="0"/>
            <a:t>Психолог, логопед, воспитатели, родители (законные представители), зам.зав.</a:t>
          </a:r>
          <a:endParaRPr lang="ru-RU" sz="2400" dirty="0"/>
        </a:p>
      </dgm:t>
    </dgm:pt>
    <dgm:pt modelId="{B7CBD15A-D5F4-48BD-BF65-CDEB4CB0BB9D}" type="parTrans" cxnId="{DA06EBDA-E4BA-4058-9FEA-82858A7DE988}">
      <dgm:prSet/>
      <dgm:spPr/>
      <dgm:t>
        <a:bodyPr/>
        <a:lstStyle/>
        <a:p>
          <a:endParaRPr lang="ru-RU"/>
        </a:p>
      </dgm:t>
    </dgm:pt>
    <dgm:pt modelId="{AE6D1DC9-7732-4D28-BB6B-210DA29738F1}" type="sibTrans" cxnId="{DA06EBDA-E4BA-4058-9FEA-82858A7DE988}">
      <dgm:prSet/>
      <dgm:spPr/>
      <dgm:t>
        <a:bodyPr/>
        <a:lstStyle/>
        <a:p>
          <a:endParaRPr lang="ru-RU"/>
        </a:p>
      </dgm:t>
    </dgm:pt>
    <dgm:pt modelId="{BB52D57A-B22C-4037-8770-446A2AF702B9}">
      <dgm:prSet phldrT="[Текст]" custT="1"/>
      <dgm:spPr/>
      <dgm:t>
        <a:bodyPr/>
        <a:lstStyle/>
        <a:p>
          <a:pPr algn="ctr"/>
          <a:r>
            <a:rPr lang="ru-RU" sz="2400" dirty="0" smtClean="0"/>
            <a:t>На протяжении учебного года</a:t>
          </a:r>
          <a:endParaRPr lang="ru-RU" sz="2400" dirty="0"/>
        </a:p>
      </dgm:t>
    </dgm:pt>
    <dgm:pt modelId="{7C9318D6-3BB5-439C-98EA-66C93D670173}" type="parTrans" cxnId="{52D13A8A-2401-44B3-95F4-F1D3720563B1}">
      <dgm:prSet/>
      <dgm:spPr/>
      <dgm:t>
        <a:bodyPr/>
        <a:lstStyle/>
        <a:p>
          <a:endParaRPr lang="ru-RU"/>
        </a:p>
      </dgm:t>
    </dgm:pt>
    <dgm:pt modelId="{07782D9B-30BA-4033-8189-951DB46427DD}" type="sibTrans" cxnId="{52D13A8A-2401-44B3-95F4-F1D3720563B1}">
      <dgm:prSet/>
      <dgm:spPr/>
      <dgm:t>
        <a:bodyPr/>
        <a:lstStyle/>
        <a:p>
          <a:endParaRPr lang="ru-RU"/>
        </a:p>
      </dgm:t>
    </dgm:pt>
    <dgm:pt modelId="{92178786-ECEC-4A24-B316-9E5B840694C1}" type="pres">
      <dgm:prSet presAssocID="{12EFE38D-7C4D-4367-B60A-886C6F431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0F8390-7DCB-4C32-A571-E955D97235D9}" type="pres">
      <dgm:prSet presAssocID="{C7364F7E-192C-46AA-B7A2-E69960E1CABB}" presName="parentLin" presStyleCnt="0"/>
      <dgm:spPr/>
    </dgm:pt>
    <dgm:pt modelId="{0AE54578-AD64-487D-9B45-E14316E3768C}" type="pres">
      <dgm:prSet presAssocID="{C7364F7E-192C-46AA-B7A2-E69960E1CAB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D03B61-3B00-42E6-8077-72B5645274C2}" type="pres">
      <dgm:prSet presAssocID="{C7364F7E-192C-46AA-B7A2-E69960E1CA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7FBA7-6322-418F-BB72-0366D25CF6F7}" type="pres">
      <dgm:prSet presAssocID="{C7364F7E-192C-46AA-B7A2-E69960E1CABB}" presName="negativeSpace" presStyleCnt="0"/>
      <dgm:spPr/>
    </dgm:pt>
    <dgm:pt modelId="{31926EDA-15BF-4A64-8C5B-25D035D3B672}" type="pres">
      <dgm:prSet presAssocID="{C7364F7E-192C-46AA-B7A2-E69960E1CABB}" presName="childText" presStyleLbl="conFgAcc1" presStyleIdx="0" presStyleCnt="3">
        <dgm:presLayoutVars>
          <dgm:bulletEnabled val="1"/>
        </dgm:presLayoutVars>
      </dgm:prSet>
      <dgm:spPr/>
    </dgm:pt>
    <dgm:pt modelId="{B2D1273D-695E-45F2-B887-9908A417EC75}" type="pres">
      <dgm:prSet presAssocID="{5F037420-945A-421A-BDF8-80EDF3F4320A}" presName="spaceBetweenRectangles" presStyleCnt="0"/>
      <dgm:spPr/>
    </dgm:pt>
    <dgm:pt modelId="{B144ACAE-DDB2-4913-A59F-6162358B14D7}" type="pres">
      <dgm:prSet presAssocID="{ECA418FA-B3C2-4A74-A916-04E3FDBDC38A}" presName="parentLin" presStyleCnt="0"/>
      <dgm:spPr/>
    </dgm:pt>
    <dgm:pt modelId="{2ECE097F-3C9E-489E-B532-764BBE7AFF16}" type="pres">
      <dgm:prSet presAssocID="{ECA418FA-B3C2-4A74-A916-04E3FDBDC3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719E36A-909E-4323-AB85-E60DFDBCC1E2}" type="pres">
      <dgm:prSet presAssocID="{ECA418FA-B3C2-4A74-A916-04E3FDBDC3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50D7E-0CEB-478B-8C5A-B6D5CE11730D}" type="pres">
      <dgm:prSet presAssocID="{ECA418FA-B3C2-4A74-A916-04E3FDBDC38A}" presName="negativeSpace" presStyleCnt="0"/>
      <dgm:spPr/>
    </dgm:pt>
    <dgm:pt modelId="{0D99406E-2932-4C05-B0A8-165738601E80}" type="pres">
      <dgm:prSet presAssocID="{ECA418FA-B3C2-4A74-A916-04E3FDBDC38A}" presName="childText" presStyleLbl="conFgAcc1" presStyleIdx="1" presStyleCnt="3">
        <dgm:presLayoutVars>
          <dgm:bulletEnabled val="1"/>
        </dgm:presLayoutVars>
      </dgm:prSet>
      <dgm:spPr/>
    </dgm:pt>
    <dgm:pt modelId="{344DAE6B-0701-4748-9175-073E158B1574}" type="pres">
      <dgm:prSet presAssocID="{AE6D1DC9-7732-4D28-BB6B-210DA29738F1}" presName="spaceBetweenRectangles" presStyleCnt="0"/>
      <dgm:spPr/>
    </dgm:pt>
    <dgm:pt modelId="{46B837BD-ADAE-4A44-B51C-D955F588C09A}" type="pres">
      <dgm:prSet presAssocID="{BB52D57A-B22C-4037-8770-446A2AF702B9}" presName="parentLin" presStyleCnt="0"/>
      <dgm:spPr/>
    </dgm:pt>
    <dgm:pt modelId="{5855C1C3-32CD-4A25-855F-CAC4498D5BD6}" type="pres">
      <dgm:prSet presAssocID="{BB52D57A-B22C-4037-8770-446A2AF702B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5A6ED54-2B99-425C-A104-721AE3A34101}" type="pres">
      <dgm:prSet presAssocID="{BB52D57A-B22C-4037-8770-446A2AF702B9}" presName="parentText" presStyleLbl="node1" presStyleIdx="2" presStyleCnt="3" custLinFactNeighborX="5263" custLinFactNeighborY="1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D3E0E-68D0-411B-908A-7F9C6DAD2E4F}" type="pres">
      <dgm:prSet presAssocID="{BB52D57A-B22C-4037-8770-446A2AF702B9}" presName="negativeSpace" presStyleCnt="0"/>
      <dgm:spPr/>
    </dgm:pt>
    <dgm:pt modelId="{215C389C-64D2-4531-B930-AB69CDE600D8}" type="pres">
      <dgm:prSet presAssocID="{BB52D57A-B22C-4037-8770-446A2AF702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2803FA6-D8ED-474D-9352-FE2691A22BD4}" type="presOf" srcId="{BB52D57A-B22C-4037-8770-446A2AF702B9}" destId="{5855C1C3-32CD-4A25-855F-CAC4498D5BD6}" srcOrd="0" destOrd="0" presId="urn:microsoft.com/office/officeart/2005/8/layout/list1"/>
    <dgm:cxn modelId="{38F67F56-FBDE-4E40-B742-7DC2D8E77A01}" type="presOf" srcId="{C7364F7E-192C-46AA-B7A2-E69960E1CABB}" destId="{3DD03B61-3B00-42E6-8077-72B5645274C2}" srcOrd="1" destOrd="0" presId="urn:microsoft.com/office/officeart/2005/8/layout/list1"/>
    <dgm:cxn modelId="{A87828B6-6BB8-497F-9F91-96236918C0A3}" type="presOf" srcId="{12EFE38D-7C4D-4367-B60A-886C6F431638}" destId="{92178786-ECEC-4A24-B316-9E5B840694C1}" srcOrd="0" destOrd="0" presId="urn:microsoft.com/office/officeart/2005/8/layout/list1"/>
    <dgm:cxn modelId="{DA06EBDA-E4BA-4058-9FEA-82858A7DE988}" srcId="{12EFE38D-7C4D-4367-B60A-886C6F431638}" destId="{ECA418FA-B3C2-4A74-A916-04E3FDBDC38A}" srcOrd="1" destOrd="0" parTransId="{B7CBD15A-D5F4-48BD-BF65-CDEB4CB0BB9D}" sibTransId="{AE6D1DC9-7732-4D28-BB6B-210DA29738F1}"/>
    <dgm:cxn modelId="{B8E1F2F9-5F80-472D-B4BD-047F9D2589ED}" type="presOf" srcId="{ECA418FA-B3C2-4A74-A916-04E3FDBDC38A}" destId="{2ECE097F-3C9E-489E-B532-764BBE7AFF16}" srcOrd="0" destOrd="0" presId="urn:microsoft.com/office/officeart/2005/8/layout/list1"/>
    <dgm:cxn modelId="{D80516D2-C914-47D8-8E73-53C7ED9BCF89}" type="presOf" srcId="{C7364F7E-192C-46AA-B7A2-E69960E1CABB}" destId="{0AE54578-AD64-487D-9B45-E14316E3768C}" srcOrd="0" destOrd="0" presId="urn:microsoft.com/office/officeart/2005/8/layout/list1"/>
    <dgm:cxn modelId="{52D13A8A-2401-44B3-95F4-F1D3720563B1}" srcId="{12EFE38D-7C4D-4367-B60A-886C6F431638}" destId="{BB52D57A-B22C-4037-8770-446A2AF702B9}" srcOrd="2" destOrd="0" parTransId="{7C9318D6-3BB5-439C-98EA-66C93D670173}" sibTransId="{07782D9B-30BA-4033-8189-951DB46427DD}"/>
    <dgm:cxn modelId="{6714EB4A-0159-47A5-BB37-12198C46266B}" type="presOf" srcId="{BB52D57A-B22C-4037-8770-446A2AF702B9}" destId="{E5A6ED54-2B99-425C-A104-721AE3A34101}" srcOrd="1" destOrd="0" presId="urn:microsoft.com/office/officeart/2005/8/layout/list1"/>
    <dgm:cxn modelId="{717D07D3-7ABE-46E2-974E-3FAAFC4DEDA7}" srcId="{12EFE38D-7C4D-4367-B60A-886C6F431638}" destId="{C7364F7E-192C-46AA-B7A2-E69960E1CABB}" srcOrd="0" destOrd="0" parTransId="{102025B1-6A80-4076-ADDC-6D5ED1B305A9}" sibTransId="{5F037420-945A-421A-BDF8-80EDF3F4320A}"/>
    <dgm:cxn modelId="{832BCF7A-1726-4C9B-9D1D-D5CB578C991E}" type="presOf" srcId="{ECA418FA-B3C2-4A74-A916-04E3FDBDC38A}" destId="{8719E36A-909E-4323-AB85-E60DFDBCC1E2}" srcOrd="1" destOrd="0" presId="urn:microsoft.com/office/officeart/2005/8/layout/list1"/>
    <dgm:cxn modelId="{06BEAA81-E84F-4B61-B6B7-1C5942D14806}" type="presParOf" srcId="{92178786-ECEC-4A24-B316-9E5B840694C1}" destId="{300F8390-7DCB-4C32-A571-E955D97235D9}" srcOrd="0" destOrd="0" presId="urn:microsoft.com/office/officeart/2005/8/layout/list1"/>
    <dgm:cxn modelId="{8A3E814B-AC32-49C8-93A6-EC741B3EAB70}" type="presParOf" srcId="{300F8390-7DCB-4C32-A571-E955D97235D9}" destId="{0AE54578-AD64-487D-9B45-E14316E3768C}" srcOrd="0" destOrd="0" presId="urn:microsoft.com/office/officeart/2005/8/layout/list1"/>
    <dgm:cxn modelId="{7D130DF2-4AEE-4D67-B0CC-EB92C5B3374B}" type="presParOf" srcId="{300F8390-7DCB-4C32-A571-E955D97235D9}" destId="{3DD03B61-3B00-42E6-8077-72B5645274C2}" srcOrd="1" destOrd="0" presId="urn:microsoft.com/office/officeart/2005/8/layout/list1"/>
    <dgm:cxn modelId="{8EEE780B-18EE-4B4B-8EA0-3FDE5BAB6F05}" type="presParOf" srcId="{92178786-ECEC-4A24-B316-9E5B840694C1}" destId="{6A17FBA7-6322-418F-BB72-0366D25CF6F7}" srcOrd="1" destOrd="0" presId="urn:microsoft.com/office/officeart/2005/8/layout/list1"/>
    <dgm:cxn modelId="{B3F6B129-40AE-48F9-A372-127B2591B253}" type="presParOf" srcId="{92178786-ECEC-4A24-B316-9E5B840694C1}" destId="{31926EDA-15BF-4A64-8C5B-25D035D3B672}" srcOrd="2" destOrd="0" presId="urn:microsoft.com/office/officeart/2005/8/layout/list1"/>
    <dgm:cxn modelId="{252DBCBE-33D3-4838-BD6E-E8A525E6B25B}" type="presParOf" srcId="{92178786-ECEC-4A24-B316-9E5B840694C1}" destId="{B2D1273D-695E-45F2-B887-9908A417EC75}" srcOrd="3" destOrd="0" presId="urn:microsoft.com/office/officeart/2005/8/layout/list1"/>
    <dgm:cxn modelId="{7351AD96-5B9E-4681-B59C-F75B5B3724EC}" type="presParOf" srcId="{92178786-ECEC-4A24-B316-9E5B840694C1}" destId="{B144ACAE-DDB2-4913-A59F-6162358B14D7}" srcOrd="4" destOrd="0" presId="urn:microsoft.com/office/officeart/2005/8/layout/list1"/>
    <dgm:cxn modelId="{C55F75FA-AE18-454C-8B57-514BDFA83E56}" type="presParOf" srcId="{B144ACAE-DDB2-4913-A59F-6162358B14D7}" destId="{2ECE097F-3C9E-489E-B532-764BBE7AFF16}" srcOrd="0" destOrd="0" presId="urn:microsoft.com/office/officeart/2005/8/layout/list1"/>
    <dgm:cxn modelId="{DBD06857-9BBD-4E2E-9711-D316619D9AA7}" type="presParOf" srcId="{B144ACAE-DDB2-4913-A59F-6162358B14D7}" destId="{8719E36A-909E-4323-AB85-E60DFDBCC1E2}" srcOrd="1" destOrd="0" presId="urn:microsoft.com/office/officeart/2005/8/layout/list1"/>
    <dgm:cxn modelId="{9D697AED-9E2D-4206-8AF6-1BF3804C056E}" type="presParOf" srcId="{92178786-ECEC-4A24-B316-9E5B840694C1}" destId="{EC450D7E-0CEB-478B-8C5A-B6D5CE11730D}" srcOrd="5" destOrd="0" presId="urn:microsoft.com/office/officeart/2005/8/layout/list1"/>
    <dgm:cxn modelId="{18ECE2E4-AF46-49F2-A9C7-B4B35E53DF4E}" type="presParOf" srcId="{92178786-ECEC-4A24-B316-9E5B840694C1}" destId="{0D99406E-2932-4C05-B0A8-165738601E80}" srcOrd="6" destOrd="0" presId="urn:microsoft.com/office/officeart/2005/8/layout/list1"/>
    <dgm:cxn modelId="{DFF6F0F0-599D-42C7-9E8A-A27DB5EDE9EF}" type="presParOf" srcId="{92178786-ECEC-4A24-B316-9E5B840694C1}" destId="{344DAE6B-0701-4748-9175-073E158B1574}" srcOrd="7" destOrd="0" presId="urn:microsoft.com/office/officeart/2005/8/layout/list1"/>
    <dgm:cxn modelId="{B20A37B8-AA9F-455E-A5BB-9F93EABB2A78}" type="presParOf" srcId="{92178786-ECEC-4A24-B316-9E5B840694C1}" destId="{46B837BD-ADAE-4A44-B51C-D955F588C09A}" srcOrd="8" destOrd="0" presId="urn:microsoft.com/office/officeart/2005/8/layout/list1"/>
    <dgm:cxn modelId="{6487DE1D-CC20-4572-8D99-CDD278BEDBEE}" type="presParOf" srcId="{46B837BD-ADAE-4A44-B51C-D955F588C09A}" destId="{5855C1C3-32CD-4A25-855F-CAC4498D5BD6}" srcOrd="0" destOrd="0" presId="urn:microsoft.com/office/officeart/2005/8/layout/list1"/>
    <dgm:cxn modelId="{2B70111B-EB52-48DA-8E40-B1ABA5242956}" type="presParOf" srcId="{46B837BD-ADAE-4A44-B51C-D955F588C09A}" destId="{E5A6ED54-2B99-425C-A104-721AE3A34101}" srcOrd="1" destOrd="0" presId="urn:microsoft.com/office/officeart/2005/8/layout/list1"/>
    <dgm:cxn modelId="{9609D5B1-24E2-4BAE-B87A-CCB6EEBBC3A8}" type="presParOf" srcId="{92178786-ECEC-4A24-B316-9E5B840694C1}" destId="{B86D3E0E-68D0-411B-908A-7F9C6DAD2E4F}" srcOrd="9" destOrd="0" presId="urn:microsoft.com/office/officeart/2005/8/layout/list1"/>
    <dgm:cxn modelId="{CB7C0B96-6DAE-4A66-A602-E37415F0E403}" type="presParOf" srcId="{92178786-ECEC-4A24-B316-9E5B840694C1}" destId="{215C389C-64D2-4531-B930-AB69CDE600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EFE38D-7C4D-4367-B60A-886C6F431638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7364F7E-192C-46AA-B7A2-E69960E1CABB}">
      <dgm:prSet phldrT="[Текст]" custT="1"/>
      <dgm:spPr/>
      <dgm:t>
        <a:bodyPr/>
        <a:lstStyle/>
        <a:p>
          <a:pPr algn="ctr"/>
          <a:r>
            <a:rPr lang="ru-RU" sz="2400" dirty="0" smtClean="0"/>
            <a:t>Практикумы, тренинги, открытые просмотры, Клубы, </a:t>
          </a:r>
          <a:r>
            <a:rPr lang="ru-RU" sz="2400" dirty="0" err="1" smtClean="0"/>
            <a:t>ПМПк</a:t>
          </a:r>
          <a:endParaRPr lang="ru-RU" sz="2400" dirty="0"/>
        </a:p>
      </dgm:t>
    </dgm:pt>
    <dgm:pt modelId="{102025B1-6A80-4076-ADDC-6D5ED1B305A9}" type="parTrans" cxnId="{717D07D3-7ABE-46E2-974E-3FAAFC4DEDA7}">
      <dgm:prSet/>
      <dgm:spPr/>
      <dgm:t>
        <a:bodyPr/>
        <a:lstStyle/>
        <a:p>
          <a:endParaRPr lang="ru-RU"/>
        </a:p>
      </dgm:t>
    </dgm:pt>
    <dgm:pt modelId="{5F037420-945A-421A-BDF8-80EDF3F4320A}" type="sibTrans" cxnId="{717D07D3-7ABE-46E2-974E-3FAAFC4DEDA7}">
      <dgm:prSet/>
      <dgm:spPr/>
      <dgm:t>
        <a:bodyPr/>
        <a:lstStyle/>
        <a:p>
          <a:endParaRPr lang="ru-RU"/>
        </a:p>
      </dgm:t>
    </dgm:pt>
    <dgm:pt modelId="{ECA418FA-B3C2-4A74-A916-04E3FDBDC38A}">
      <dgm:prSet phldrT="[Текст]" custT="1"/>
      <dgm:spPr/>
      <dgm:t>
        <a:bodyPr/>
        <a:lstStyle/>
        <a:p>
          <a:pPr algn="ctr"/>
          <a:r>
            <a:rPr lang="ru-RU" sz="2400" dirty="0" smtClean="0"/>
            <a:t>Психолог, логопед, воспитатели, родители (законные представители), ребёнок</a:t>
          </a:r>
          <a:endParaRPr lang="ru-RU" sz="2400" dirty="0"/>
        </a:p>
      </dgm:t>
    </dgm:pt>
    <dgm:pt modelId="{B7CBD15A-D5F4-48BD-BF65-CDEB4CB0BB9D}" type="parTrans" cxnId="{DA06EBDA-E4BA-4058-9FEA-82858A7DE988}">
      <dgm:prSet/>
      <dgm:spPr/>
      <dgm:t>
        <a:bodyPr/>
        <a:lstStyle/>
        <a:p>
          <a:endParaRPr lang="ru-RU"/>
        </a:p>
      </dgm:t>
    </dgm:pt>
    <dgm:pt modelId="{AE6D1DC9-7732-4D28-BB6B-210DA29738F1}" type="sibTrans" cxnId="{DA06EBDA-E4BA-4058-9FEA-82858A7DE988}">
      <dgm:prSet/>
      <dgm:spPr/>
      <dgm:t>
        <a:bodyPr/>
        <a:lstStyle/>
        <a:p>
          <a:endParaRPr lang="ru-RU"/>
        </a:p>
      </dgm:t>
    </dgm:pt>
    <dgm:pt modelId="{BB52D57A-B22C-4037-8770-446A2AF702B9}">
      <dgm:prSet phldrT="[Текст]" custT="1"/>
      <dgm:spPr/>
      <dgm:t>
        <a:bodyPr/>
        <a:lstStyle/>
        <a:p>
          <a:pPr algn="ctr"/>
          <a:r>
            <a:rPr lang="ru-RU" sz="2400" dirty="0" smtClean="0"/>
            <a:t>На протяжении учебного года</a:t>
          </a:r>
          <a:endParaRPr lang="ru-RU" sz="2400" dirty="0"/>
        </a:p>
      </dgm:t>
    </dgm:pt>
    <dgm:pt modelId="{7C9318D6-3BB5-439C-98EA-66C93D670173}" type="parTrans" cxnId="{52D13A8A-2401-44B3-95F4-F1D3720563B1}">
      <dgm:prSet/>
      <dgm:spPr/>
      <dgm:t>
        <a:bodyPr/>
        <a:lstStyle/>
        <a:p>
          <a:endParaRPr lang="ru-RU"/>
        </a:p>
      </dgm:t>
    </dgm:pt>
    <dgm:pt modelId="{07782D9B-30BA-4033-8189-951DB46427DD}" type="sibTrans" cxnId="{52D13A8A-2401-44B3-95F4-F1D3720563B1}">
      <dgm:prSet/>
      <dgm:spPr/>
      <dgm:t>
        <a:bodyPr/>
        <a:lstStyle/>
        <a:p>
          <a:endParaRPr lang="ru-RU"/>
        </a:p>
      </dgm:t>
    </dgm:pt>
    <dgm:pt modelId="{92178786-ECEC-4A24-B316-9E5B840694C1}" type="pres">
      <dgm:prSet presAssocID="{12EFE38D-7C4D-4367-B60A-886C6F431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0F8390-7DCB-4C32-A571-E955D97235D9}" type="pres">
      <dgm:prSet presAssocID="{C7364F7E-192C-46AA-B7A2-E69960E1CABB}" presName="parentLin" presStyleCnt="0"/>
      <dgm:spPr/>
    </dgm:pt>
    <dgm:pt modelId="{0AE54578-AD64-487D-9B45-E14316E3768C}" type="pres">
      <dgm:prSet presAssocID="{C7364F7E-192C-46AA-B7A2-E69960E1CAB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D03B61-3B00-42E6-8077-72B5645274C2}" type="pres">
      <dgm:prSet presAssocID="{C7364F7E-192C-46AA-B7A2-E69960E1CA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7FBA7-6322-418F-BB72-0366D25CF6F7}" type="pres">
      <dgm:prSet presAssocID="{C7364F7E-192C-46AA-B7A2-E69960E1CABB}" presName="negativeSpace" presStyleCnt="0"/>
      <dgm:spPr/>
    </dgm:pt>
    <dgm:pt modelId="{31926EDA-15BF-4A64-8C5B-25D035D3B672}" type="pres">
      <dgm:prSet presAssocID="{C7364F7E-192C-46AA-B7A2-E69960E1CABB}" presName="childText" presStyleLbl="conFgAcc1" presStyleIdx="0" presStyleCnt="3">
        <dgm:presLayoutVars>
          <dgm:bulletEnabled val="1"/>
        </dgm:presLayoutVars>
      </dgm:prSet>
      <dgm:spPr/>
    </dgm:pt>
    <dgm:pt modelId="{B2D1273D-695E-45F2-B887-9908A417EC75}" type="pres">
      <dgm:prSet presAssocID="{5F037420-945A-421A-BDF8-80EDF3F4320A}" presName="spaceBetweenRectangles" presStyleCnt="0"/>
      <dgm:spPr/>
    </dgm:pt>
    <dgm:pt modelId="{B144ACAE-DDB2-4913-A59F-6162358B14D7}" type="pres">
      <dgm:prSet presAssocID="{ECA418FA-B3C2-4A74-A916-04E3FDBDC38A}" presName="parentLin" presStyleCnt="0"/>
      <dgm:spPr/>
    </dgm:pt>
    <dgm:pt modelId="{2ECE097F-3C9E-489E-B532-764BBE7AFF16}" type="pres">
      <dgm:prSet presAssocID="{ECA418FA-B3C2-4A74-A916-04E3FDBDC3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719E36A-909E-4323-AB85-E60DFDBCC1E2}" type="pres">
      <dgm:prSet presAssocID="{ECA418FA-B3C2-4A74-A916-04E3FDBDC3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50D7E-0CEB-478B-8C5A-B6D5CE11730D}" type="pres">
      <dgm:prSet presAssocID="{ECA418FA-B3C2-4A74-A916-04E3FDBDC38A}" presName="negativeSpace" presStyleCnt="0"/>
      <dgm:spPr/>
    </dgm:pt>
    <dgm:pt modelId="{0D99406E-2932-4C05-B0A8-165738601E80}" type="pres">
      <dgm:prSet presAssocID="{ECA418FA-B3C2-4A74-A916-04E3FDBDC38A}" presName="childText" presStyleLbl="conFgAcc1" presStyleIdx="1" presStyleCnt="3">
        <dgm:presLayoutVars>
          <dgm:bulletEnabled val="1"/>
        </dgm:presLayoutVars>
      </dgm:prSet>
      <dgm:spPr/>
    </dgm:pt>
    <dgm:pt modelId="{344DAE6B-0701-4748-9175-073E158B1574}" type="pres">
      <dgm:prSet presAssocID="{AE6D1DC9-7732-4D28-BB6B-210DA29738F1}" presName="spaceBetweenRectangles" presStyleCnt="0"/>
      <dgm:spPr/>
    </dgm:pt>
    <dgm:pt modelId="{46B837BD-ADAE-4A44-B51C-D955F588C09A}" type="pres">
      <dgm:prSet presAssocID="{BB52D57A-B22C-4037-8770-446A2AF702B9}" presName="parentLin" presStyleCnt="0"/>
      <dgm:spPr/>
    </dgm:pt>
    <dgm:pt modelId="{5855C1C3-32CD-4A25-855F-CAC4498D5BD6}" type="pres">
      <dgm:prSet presAssocID="{BB52D57A-B22C-4037-8770-446A2AF702B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5A6ED54-2B99-425C-A104-721AE3A34101}" type="pres">
      <dgm:prSet presAssocID="{BB52D57A-B22C-4037-8770-446A2AF702B9}" presName="parentText" presStyleLbl="node1" presStyleIdx="2" presStyleCnt="3" custLinFactNeighborX="5263" custLinFactNeighborY="1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D3E0E-68D0-411B-908A-7F9C6DAD2E4F}" type="pres">
      <dgm:prSet presAssocID="{BB52D57A-B22C-4037-8770-446A2AF702B9}" presName="negativeSpace" presStyleCnt="0"/>
      <dgm:spPr/>
    </dgm:pt>
    <dgm:pt modelId="{215C389C-64D2-4531-B930-AB69CDE600D8}" type="pres">
      <dgm:prSet presAssocID="{BB52D57A-B22C-4037-8770-446A2AF702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CC252D-C0A1-4F5C-8733-E1997DDEA84A}" type="presOf" srcId="{C7364F7E-192C-46AA-B7A2-E69960E1CABB}" destId="{0AE54578-AD64-487D-9B45-E14316E3768C}" srcOrd="0" destOrd="0" presId="urn:microsoft.com/office/officeart/2005/8/layout/list1"/>
    <dgm:cxn modelId="{4858CED6-B085-4F9C-817B-ECEDC2B9EE70}" type="presOf" srcId="{BB52D57A-B22C-4037-8770-446A2AF702B9}" destId="{E5A6ED54-2B99-425C-A104-721AE3A34101}" srcOrd="1" destOrd="0" presId="urn:microsoft.com/office/officeart/2005/8/layout/list1"/>
    <dgm:cxn modelId="{E0F7B869-1661-48CE-AD1F-77FB8EA62941}" type="presOf" srcId="{ECA418FA-B3C2-4A74-A916-04E3FDBDC38A}" destId="{2ECE097F-3C9E-489E-B532-764BBE7AFF16}" srcOrd="0" destOrd="0" presId="urn:microsoft.com/office/officeart/2005/8/layout/list1"/>
    <dgm:cxn modelId="{73C2C0BE-814E-4E2C-A9B7-F4AA481841EC}" type="presOf" srcId="{C7364F7E-192C-46AA-B7A2-E69960E1CABB}" destId="{3DD03B61-3B00-42E6-8077-72B5645274C2}" srcOrd="1" destOrd="0" presId="urn:microsoft.com/office/officeart/2005/8/layout/list1"/>
    <dgm:cxn modelId="{DA06EBDA-E4BA-4058-9FEA-82858A7DE988}" srcId="{12EFE38D-7C4D-4367-B60A-886C6F431638}" destId="{ECA418FA-B3C2-4A74-A916-04E3FDBDC38A}" srcOrd="1" destOrd="0" parTransId="{B7CBD15A-D5F4-48BD-BF65-CDEB4CB0BB9D}" sibTransId="{AE6D1DC9-7732-4D28-BB6B-210DA29738F1}"/>
    <dgm:cxn modelId="{52D13A8A-2401-44B3-95F4-F1D3720563B1}" srcId="{12EFE38D-7C4D-4367-B60A-886C6F431638}" destId="{BB52D57A-B22C-4037-8770-446A2AF702B9}" srcOrd="2" destOrd="0" parTransId="{7C9318D6-3BB5-439C-98EA-66C93D670173}" sibTransId="{07782D9B-30BA-4033-8189-951DB46427DD}"/>
    <dgm:cxn modelId="{717D07D3-7ABE-46E2-974E-3FAAFC4DEDA7}" srcId="{12EFE38D-7C4D-4367-B60A-886C6F431638}" destId="{C7364F7E-192C-46AA-B7A2-E69960E1CABB}" srcOrd="0" destOrd="0" parTransId="{102025B1-6A80-4076-ADDC-6D5ED1B305A9}" sibTransId="{5F037420-945A-421A-BDF8-80EDF3F4320A}"/>
    <dgm:cxn modelId="{825EA4FD-AC85-439B-992E-2A6B805DDC18}" type="presOf" srcId="{ECA418FA-B3C2-4A74-A916-04E3FDBDC38A}" destId="{8719E36A-909E-4323-AB85-E60DFDBCC1E2}" srcOrd="1" destOrd="0" presId="urn:microsoft.com/office/officeart/2005/8/layout/list1"/>
    <dgm:cxn modelId="{49B50B42-395E-45E6-B4DF-627E3B7A0BAC}" type="presOf" srcId="{12EFE38D-7C4D-4367-B60A-886C6F431638}" destId="{92178786-ECEC-4A24-B316-9E5B840694C1}" srcOrd="0" destOrd="0" presId="urn:microsoft.com/office/officeart/2005/8/layout/list1"/>
    <dgm:cxn modelId="{7C4D0861-3003-4E7F-92F6-7B1F02B682B2}" type="presOf" srcId="{BB52D57A-B22C-4037-8770-446A2AF702B9}" destId="{5855C1C3-32CD-4A25-855F-CAC4498D5BD6}" srcOrd="0" destOrd="0" presId="urn:microsoft.com/office/officeart/2005/8/layout/list1"/>
    <dgm:cxn modelId="{B8CA186E-14F7-4DC3-A120-614A664B925F}" type="presParOf" srcId="{92178786-ECEC-4A24-B316-9E5B840694C1}" destId="{300F8390-7DCB-4C32-A571-E955D97235D9}" srcOrd="0" destOrd="0" presId="urn:microsoft.com/office/officeart/2005/8/layout/list1"/>
    <dgm:cxn modelId="{4A07F078-67A9-4727-B303-9BA8C561D497}" type="presParOf" srcId="{300F8390-7DCB-4C32-A571-E955D97235D9}" destId="{0AE54578-AD64-487D-9B45-E14316E3768C}" srcOrd="0" destOrd="0" presId="urn:microsoft.com/office/officeart/2005/8/layout/list1"/>
    <dgm:cxn modelId="{E97DF9F9-0E15-479F-85F1-F41E1371411C}" type="presParOf" srcId="{300F8390-7DCB-4C32-A571-E955D97235D9}" destId="{3DD03B61-3B00-42E6-8077-72B5645274C2}" srcOrd="1" destOrd="0" presId="urn:microsoft.com/office/officeart/2005/8/layout/list1"/>
    <dgm:cxn modelId="{98FF9294-2267-447E-B39B-180E634089B0}" type="presParOf" srcId="{92178786-ECEC-4A24-B316-9E5B840694C1}" destId="{6A17FBA7-6322-418F-BB72-0366D25CF6F7}" srcOrd="1" destOrd="0" presId="urn:microsoft.com/office/officeart/2005/8/layout/list1"/>
    <dgm:cxn modelId="{61EE0EAD-83D9-4FE9-A429-FBB9AEA2550D}" type="presParOf" srcId="{92178786-ECEC-4A24-B316-9E5B840694C1}" destId="{31926EDA-15BF-4A64-8C5B-25D035D3B672}" srcOrd="2" destOrd="0" presId="urn:microsoft.com/office/officeart/2005/8/layout/list1"/>
    <dgm:cxn modelId="{A38325F7-1E00-4DDB-9A18-3C1C9E07748B}" type="presParOf" srcId="{92178786-ECEC-4A24-B316-9E5B840694C1}" destId="{B2D1273D-695E-45F2-B887-9908A417EC75}" srcOrd="3" destOrd="0" presId="urn:microsoft.com/office/officeart/2005/8/layout/list1"/>
    <dgm:cxn modelId="{99162FED-156B-4CCC-BC5A-C60110EDCAE1}" type="presParOf" srcId="{92178786-ECEC-4A24-B316-9E5B840694C1}" destId="{B144ACAE-DDB2-4913-A59F-6162358B14D7}" srcOrd="4" destOrd="0" presId="urn:microsoft.com/office/officeart/2005/8/layout/list1"/>
    <dgm:cxn modelId="{6D1703BF-376D-4197-96C5-E236ACD2A382}" type="presParOf" srcId="{B144ACAE-DDB2-4913-A59F-6162358B14D7}" destId="{2ECE097F-3C9E-489E-B532-764BBE7AFF16}" srcOrd="0" destOrd="0" presId="urn:microsoft.com/office/officeart/2005/8/layout/list1"/>
    <dgm:cxn modelId="{25933A6D-B160-4E48-9CEF-BD9DD04B53A9}" type="presParOf" srcId="{B144ACAE-DDB2-4913-A59F-6162358B14D7}" destId="{8719E36A-909E-4323-AB85-E60DFDBCC1E2}" srcOrd="1" destOrd="0" presId="urn:microsoft.com/office/officeart/2005/8/layout/list1"/>
    <dgm:cxn modelId="{121CA1FE-72E8-487E-BBBB-156370826831}" type="presParOf" srcId="{92178786-ECEC-4A24-B316-9E5B840694C1}" destId="{EC450D7E-0CEB-478B-8C5A-B6D5CE11730D}" srcOrd="5" destOrd="0" presId="urn:microsoft.com/office/officeart/2005/8/layout/list1"/>
    <dgm:cxn modelId="{D9BECF40-2092-4EBB-814A-772ABABCC4E6}" type="presParOf" srcId="{92178786-ECEC-4A24-B316-9E5B840694C1}" destId="{0D99406E-2932-4C05-B0A8-165738601E80}" srcOrd="6" destOrd="0" presId="urn:microsoft.com/office/officeart/2005/8/layout/list1"/>
    <dgm:cxn modelId="{D57399BB-74A1-4DF7-87B1-D6E556D19AF9}" type="presParOf" srcId="{92178786-ECEC-4A24-B316-9E5B840694C1}" destId="{344DAE6B-0701-4748-9175-073E158B1574}" srcOrd="7" destOrd="0" presId="urn:microsoft.com/office/officeart/2005/8/layout/list1"/>
    <dgm:cxn modelId="{17318194-CABE-4AB5-849A-C83A1042AC39}" type="presParOf" srcId="{92178786-ECEC-4A24-B316-9E5B840694C1}" destId="{46B837BD-ADAE-4A44-B51C-D955F588C09A}" srcOrd="8" destOrd="0" presId="urn:microsoft.com/office/officeart/2005/8/layout/list1"/>
    <dgm:cxn modelId="{981AEED9-CE0A-4257-8712-CAB7CC24E0D5}" type="presParOf" srcId="{46B837BD-ADAE-4A44-B51C-D955F588C09A}" destId="{5855C1C3-32CD-4A25-855F-CAC4498D5BD6}" srcOrd="0" destOrd="0" presId="urn:microsoft.com/office/officeart/2005/8/layout/list1"/>
    <dgm:cxn modelId="{A6E954CD-13A8-4AFF-9BF4-327368F88B52}" type="presParOf" srcId="{46B837BD-ADAE-4A44-B51C-D955F588C09A}" destId="{E5A6ED54-2B99-425C-A104-721AE3A34101}" srcOrd="1" destOrd="0" presId="urn:microsoft.com/office/officeart/2005/8/layout/list1"/>
    <dgm:cxn modelId="{FC2A910F-7373-44CE-B6DB-6F2F55F7171E}" type="presParOf" srcId="{92178786-ECEC-4A24-B316-9E5B840694C1}" destId="{B86D3E0E-68D0-411B-908A-7F9C6DAD2E4F}" srcOrd="9" destOrd="0" presId="urn:microsoft.com/office/officeart/2005/8/layout/list1"/>
    <dgm:cxn modelId="{441B4E75-07E2-4EBE-BF6E-6E79CA0DADD3}" type="presParOf" srcId="{92178786-ECEC-4A24-B316-9E5B840694C1}" destId="{215C389C-64D2-4531-B930-AB69CDE600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EFE38D-7C4D-4367-B60A-886C6F431638}" type="doc">
      <dgm:prSet loTypeId="urn:microsoft.com/office/officeart/2005/8/layout/list1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7364F7E-192C-46AA-B7A2-E69960E1CABB}">
      <dgm:prSet phldrT="[Текст]" custT="1"/>
      <dgm:spPr/>
      <dgm:t>
        <a:bodyPr/>
        <a:lstStyle/>
        <a:p>
          <a:pPr algn="ctr"/>
          <a:r>
            <a:rPr lang="ru-RU" sz="2400" dirty="0" smtClean="0"/>
            <a:t>Анкетирование, диагностика, наблюдение.</a:t>
          </a:r>
          <a:endParaRPr lang="ru-RU" sz="2400" dirty="0"/>
        </a:p>
      </dgm:t>
    </dgm:pt>
    <dgm:pt modelId="{102025B1-6A80-4076-ADDC-6D5ED1B305A9}" type="parTrans" cxnId="{717D07D3-7ABE-46E2-974E-3FAAFC4DEDA7}">
      <dgm:prSet/>
      <dgm:spPr/>
      <dgm:t>
        <a:bodyPr/>
        <a:lstStyle/>
        <a:p>
          <a:endParaRPr lang="ru-RU"/>
        </a:p>
      </dgm:t>
    </dgm:pt>
    <dgm:pt modelId="{5F037420-945A-421A-BDF8-80EDF3F4320A}" type="sibTrans" cxnId="{717D07D3-7ABE-46E2-974E-3FAAFC4DEDA7}">
      <dgm:prSet/>
      <dgm:spPr/>
      <dgm:t>
        <a:bodyPr/>
        <a:lstStyle/>
        <a:p>
          <a:endParaRPr lang="ru-RU"/>
        </a:p>
      </dgm:t>
    </dgm:pt>
    <dgm:pt modelId="{ECA418FA-B3C2-4A74-A916-04E3FDBDC38A}">
      <dgm:prSet phldrT="[Текст]" custT="1"/>
      <dgm:spPr/>
      <dgm:t>
        <a:bodyPr/>
        <a:lstStyle/>
        <a:p>
          <a:pPr algn="ctr"/>
          <a:r>
            <a:rPr lang="ru-RU" sz="2400" dirty="0" smtClean="0"/>
            <a:t>Психолог, логопед, воспитатели, родители (законные представители), зам.зав., ребёнок</a:t>
          </a:r>
          <a:endParaRPr lang="ru-RU" sz="2400" dirty="0"/>
        </a:p>
      </dgm:t>
    </dgm:pt>
    <dgm:pt modelId="{B7CBD15A-D5F4-48BD-BF65-CDEB4CB0BB9D}" type="parTrans" cxnId="{DA06EBDA-E4BA-4058-9FEA-82858A7DE988}">
      <dgm:prSet/>
      <dgm:spPr/>
      <dgm:t>
        <a:bodyPr/>
        <a:lstStyle/>
        <a:p>
          <a:endParaRPr lang="ru-RU"/>
        </a:p>
      </dgm:t>
    </dgm:pt>
    <dgm:pt modelId="{AE6D1DC9-7732-4D28-BB6B-210DA29738F1}" type="sibTrans" cxnId="{DA06EBDA-E4BA-4058-9FEA-82858A7DE988}">
      <dgm:prSet/>
      <dgm:spPr/>
      <dgm:t>
        <a:bodyPr/>
        <a:lstStyle/>
        <a:p>
          <a:endParaRPr lang="ru-RU"/>
        </a:p>
      </dgm:t>
    </dgm:pt>
    <dgm:pt modelId="{BB52D57A-B22C-4037-8770-446A2AF702B9}">
      <dgm:prSet phldrT="[Текст]" custT="1"/>
      <dgm:spPr/>
      <dgm:t>
        <a:bodyPr/>
        <a:lstStyle/>
        <a:p>
          <a:pPr algn="ctr"/>
          <a:r>
            <a:rPr lang="ru-RU" sz="2400" dirty="0" smtClean="0"/>
            <a:t>Май </a:t>
          </a:r>
          <a:endParaRPr lang="ru-RU" sz="2400" dirty="0"/>
        </a:p>
      </dgm:t>
    </dgm:pt>
    <dgm:pt modelId="{7C9318D6-3BB5-439C-98EA-66C93D670173}" type="parTrans" cxnId="{52D13A8A-2401-44B3-95F4-F1D3720563B1}">
      <dgm:prSet/>
      <dgm:spPr/>
      <dgm:t>
        <a:bodyPr/>
        <a:lstStyle/>
        <a:p>
          <a:endParaRPr lang="ru-RU"/>
        </a:p>
      </dgm:t>
    </dgm:pt>
    <dgm:pt modelId="{07782D9B-30BA-4033-8189-951DB46427DD}" type="sibTrans" cxnId="{52D13A8A-2401-44B3-95F4-F1D3720563B1}">
      <dgm:prSet/>
      <dgm:spPr/>
      <dgm:t>
        <a:bodyPr/>
        <a:lstStyle/>
        <a:p>
          <a:endParaRPr lang="ru-RU"/>
        </a:p>
      </dgm:t>
    </dgm:pt>
    <dgm:pt modelId="{92178786-ECEC-4A24-B316-9E5B840694C1}" type="pres">
      <dgm:prSet presAssocID="{12EFE38D-7C4D-4367-B60A-886C6F431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0F8390-7DCB-4C32-A571-E955D97235D9}" type="pres">
      <dgm:prSet presAssocID="{C7364F7E-192C-46AA-B7A2-E69960E1CABB}" presName="parentLin" presStyleCnt="0"/>
      <dgm:spPr/>
    </dgm:pt>
    <dgm:pt modelId="{0AE54578-AD64-487D-9B45-E14316E3768C}" type="pres">
      <dgm:prSet presAssocID="{C7364F7E-192C-46AA-B7A2-E69960E1CAB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DD03B61-3B00-42E6-8077-72B5645274C2}" type="pres">
      <dgm:prSet presAssocID="{C7364F7E-192C-46AA-B7A2-E69960E1CA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7FBA7-6322-418F-BB72-0366D25CF6F7}" type="pres">
      <dgm:prSet presAssocID="{C7364F7E-192C-46AA-B7A2-E69960E1CABB}" presName="negativeSpace" presStyleCnt="0"/>
      <dgm:spPr/>
    </dgm:pt>
    <dgm:pt modelId="{31926EDA-15BF-4A64-8C5B-25D035D3B672}" type="pres">
      <dgm:prSet presAssocID="{C7364F7E-192C-46AA-B7A2-E69960E1CABB}" presName="childText" presStyleLbl="conFgAcc1" presStyleIdx="0" presStyleCnt="3">
        <dgm:presLayoutVars>
          <dgm:bulletEnabled val="1"/>
        </dgm:presLayoutVars>
      </dgm:prSet>
      <dgm:spPr/>
    </dgm:pt>
    <dgm:pt modelId="{B2D1273D-695E-45F2-B887-9908A417EC75}" type="pres">
      <dgm:prSet presAssocID="{5F037420-945A-421A-BDF8-80EDF3F4320A}" presName="spaceBetweenRectangles" presStyleCnt="0"/>
      <dgm:spPr/>
    </dgm:pt>
    <dgm:pt modelId="{B144ACAE-DDB2-4913-A59F-6162358B14D7}" type="pres">
      <dgm:prSet presAssocID="{ECA418FA-B3C2-4A74-A916-04E3FDBDC38A}" presName="parentLin" presStyleCnt="0"/>
      <dgm:spPr/>
    </dgm:pt>
    <dgm:pt modelId="{2ECE097F-3C9E-489E-B532-764BBE7AFF16}" type="pres">
      <dgm:prSet presAssocID="{ECA418FA-B3C2-4A74-A916-04E3FDBDC3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719E36A-909E-4323-AB85-E60DFDBCC1E2}" type="pres">
      <dgm:prSet presAssocID="{ECA418FA-B3C2-4A74-A916-04E3FDBDC3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50D7E-0CEB-478B-8C5A-B6D5CE11730D}" type="pres">
      <dgm:prSet presAssocID="{ECA418FA-B3C2-4A74-A916-04E3FDBDC38A}" presName="negativeSpace" presStyleCnt="0"/>
      <dgm:spPr/>
    </dgm:pt>
    <dgm:pt modelId="{0D99406E-2932-4C05-B0A8-165738601E80}" type="pres">
      <dgm:prSet presAssocID="{ECA418FA-B3C2-4A74-A916-04E3FDBDC38A}" presName="childText" presStyleLbl="conFgAcc1" presStyleIdx="1" presStyleCnt="3">
        <dgm:presLayoutVars>
          <dgm:bulletEnabled val="1"/>
        </dgm:presLayoutVars>
      </dgm:prSet>
      <dgm:spPr/>
    </dgm:pt>
    <dgm:pt modelId="{344DAE6B-0701-4748-9175-073E158B1574}" type="pres">
      <dgm:prSet presAssocID="{AE6D1DC9-7732-4D28-BB6B-210DA29738F1}" presName="spaceBetweenRectangles" presStyleCnt="0"/>
      <dgm:spPr/>
    </dgm:pt>
    <dgm:pt modelId="{46B837BD-ADAE-4A44-B51C-D955F588C09A}" type="pres">
      <dgm:prSet presAssocID="{BB52D57A-B22C-4037-8770-446A2AF702B9}" presName="parentLin" presStyleCnt="0"/>
      <dgm:spPr/>
    </dgm:pt>
    <dgm:pt modelId="{5855C1C3-32CD-4A25-855F-CAC4498D5BD6}" type="pres">
      <dgm:prSet presAssocID="{BB52D57A-B22C-4037-8770-446A2AF702B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5A6ED54-2B99-425C-A104-721AE3A34101}" type="pres">
      <dgm:prSet presAssocID="{BB52D57A-B22C-4037-8770-446A2AF702B9}" presName="parentText" presStyleLbl="node1" presStyleIdx="2" presStyleCnt="3" custLinFactNeighborX="5263" custLinFactNeighborY="1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D3E0E-68D0-411B-908A-7F9C6DAD2E4F}" type="pres">
      <dgm:prSet presAssocID="{BB52D57A-B22C-4037-8770-446A2AF702B9}" presName="negativeSpace" presStyleCnt="0"/>
      <dgm:spPr/>
    </dgm:pt>
    <dgm:pt modelId="{215C389C-64D2-4531-B930-AB69CDE600D8}" type="pres">
      <dgm:prSet presAssocID="{BB52D57A-B22C-4037-8770-446A2AF702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5212A6D-3662-4361-A144-6FF7AC6DE6FB}" type="presOf" srcId="{ECA418FA-B3C2-4A74-A916-04E3FDBDC38A}" destId="{8719E36A-909E-4323-AB85-E60DFDBCC1E2}" srcOrd="1" destOrd="0" presId="urn:microsoft.com/office/officeart/2005/8/layout/list1"/>
    <dgm:cxn modelId="{2DC1D5C4-D25D-407E-9899-CDBBBE78E465}" type="presOf" srcId="{BB52D57A-B22C-4037-8770-446A2AF702B9}" destId="{E5A6ED54-2B99-425C-A104-721AE3A34101}" srcOrd="1" destOrd="0" presId="urn:microsoft.com/office/officeart/2005/8/layout/list1"/>
    <dgm:cxn modelId="{617CC5C8-57E2-4895-A3E3-C6A564D46BA4}" type="presOf" srcId="{C7364F7E-192C-46AA-B7A2-E69960E1CABB}" destId="{3DD03B61-3B00-42E6-8077-72B5645274C2}" srcOrd="1" destOrd="0" presId="urn:microsoft.com/office/officeart/2005/8/layout/list1"/>
    <dgm:cxn modelId="{EC0A4311-648A-4A73-B4B6-CDE5922369DB}" type="presOf" srcId="{BB52D57A-B22C-4037-8770-446A2AF702B9}" destId="{5855C1C3-32CD-4A25-855F-CAC4498D5BD6}" srcOrd="0" destOrd="0" presId="urn:microsoft.com/office/officeart/2005/8/layout/list1"/>
    <dgm:cxn modelId="{52D13A8A-2401-44B3-95F4-F1D3720563B1}" srcId="{12EFE38D-7C4D-4367-B60A-886C6F431638}" destId="{BB52D57A-B22C-4037-8770-446A2AF702B9}" srcOrd="2" destOrd="0" parTransId="{7C9318D6-3BB5-439C-98EA-66C93D670173}" sibTransId="{07782D9B-30BA-4033-8189-951DB46427DD}"/>
    <dgm:cxn modelId="{DA06EBDA-E4BA-4058-9FEA-82858A7DE988}" srcId="{12EFE38D-7C4D-4367-B60A-886C6F431638}" destId="{ECA418FA-B3C2-4A74-A916-04E3FDBDC38A}" srcOrd="1" destOrd="0" parTransId="{B7CBD15A-D5F4-48BD-BF65-CDEB4CB0BB9D}" sibTransId="{AE6D1DC9-7732-4D28-BB6B-210DA29738F1}"/>
    <dgm:cxn modelId="{42EEA1F7-2928-452D-AB3F-07E7BEE0F2BD}" type="presOf" srcId="{12EFE38D-7C4D-4367-B60A-886C6F431638}" destId="{92178786-ECEC-4A24-B316-9E5B840694C1}" srcOrd="0" destOrd="0" presId="urn:microsoft.com/office/officeart/2005/8/layout/list1"/>
    <dgm:cxn modelId="{7BD10D1F-4025-400E-A4AD-9EF5490EFC8B}" type="presOf" srcId="{ECA418FA-B3C2-4A74-A916-04E3FDBDC38A}" destId="{2ECE097F-3C9E-489E-B532-764BBE7AFF16}" srcOrd="0" destOrd="0" presId="urn:microsoft.com/office/officeart/2005/8/layout/list1"/>
    <dgm:cxn modelId="{51AE1919-99F2-4F7D-BCC7-7DAA23BE1609}" type="presOf" srcId="{C7364F7E-192C-46AA-B7A2-E69960E1CABB}" destId="{0AE54578-AD64-487D-9B45-E14316E3768C}" srcOrd="0" destOrd="0" presId="urn:microsoft.com/office/officeart/2005/8/layout/list1"/>
    <dgm:cxn modelId="{717D07D3-7ABE-46E2-974E-3FAAFC4DEDA7}" srcId="{12EFE38D-7C4D-4367-B60A-886C6F431638}" destId="{C7364F7E-192C-46AA-B7A2-E69960E1CABB}" srcOrd="0" destOrd="0" parTransId="{102025B1-6A80-4076-ADDC-6D5ED1B305A9}" sibTransId="{5F037420-945A-421A-BDF8-80EDF3F4320A}"/>
    <dgm:cxn modelId="{B96FEB7B-1FBF-4869-9C3C-9F995C9F4AA9}" type="presParOf" srcId="{92178786-ECEC-4A24-B316-9E5B840694C1}" destId="{300F8390-7DCB-4C32-A571-E955D97235D9}" srcOrd="0" destOrd="0" presId="urn:microsoft.com/office/officeart/2005/8/layout/list1"/>
    <dgm:cxn modelId="{0EE1C271-6F97-4871-AEE7-5947B4DA4CFC}" type="presParOf" srcId="{300F8390-7DCB-4C32-A571-E955D97235D9}" destId="{0AE54578-AD64-487D-9B45-E14316E3768C}" srcOrd="0" destOrd="0" presId="urn:microsoft.com/office/officeart/2005/8/layout/list1"/>
    <dgm:cxn modelId="{79863EDF-94FE-4802-9E37-75BF9121AE9F}" type="presParOf" srcId="{300F8390-7DCB-4C32-A571-E955D97235D9}" destId="{3DD03B61-3B00-42E6-8077-72B5645274C2}" srcOrd="1" destOrd="0" presId="urn:microsoft.com/office/officeart/2005/8/layout/list1"/>
    <dgm:cxn modelId="{95074192-7931-4864-95E2-B0FDE6A1ED45}" type="presParOf" srcId="{92178786-ECEC-4A24-B316-9E5B840694C1}" destId="{6A17FBA7-6322-418F-BB72-0366D25CF6F7}" srcOrd="1" destOrd="0" presId="urn:microsoft.com/office/officeart/2005/8/layout/list1"/>
    <dgm:cxn modelId="{5ECA042C-B395-4005-BE23-B35F9590AE80}" type="presParOf" srcId="{92178786-ECEC-4A24-B316-9E5B840694C1}" destId="{31926EDA-15BF-4A64-8C5B-25D035D3B672}" srcOrd="2" destOrd="0" presId="urn:microsoft.com/office/officeart/2005/8/layout/list1"/>
    <dgm:cxn modelId="{0BD511AB-6CAF-4F2B-9DA0-478B6EF7F90A}" type="presParOf" srcId="{92178786-ECEC-4A24-B316-9E5B840694C1}" destId="{B2D1273D-695E-45F2-B887-9908A417EC75}" srcOrd="3" destOrd="0" presId="urn:microsoft.com/office/officeart/2005/8/layout/list1"/>
    <dgm:cxn modelId="{A68CFA6D-2987-4584-A3EB-6A330D7BA925}" type="presParOf" srcId="{92178786-ECEC-4A24-B316-9E5B840694C1}" destId="{B144ACAE-DDB2-4913-A59F-6162358B14D7}" srcOrd="4" destOrd="0" presId="urn:microsoft.com/office/officeart/2005/8/layout/list1"/>
    <dgm:cxn modelId="{AEEE6FA0-3307-4951-A3D0-19D5651F2DD2}" type="presParOf" srcId="{B144ACAE-DDB2-4913-A59F-6162358B14D7}" destId="{2ECE097F-3C9E-489E-B532-764BBE7AFF16}" srcOrd="0" destOrd="0" presId="urn:microsoft.com/office/officeart/2005/8/layout/list1"/>
    <dgm:cxn modelId="{66424BA3-BA75-4FAA-ABF9-89E92DCE663F}" type="presParOf" srcId="{B144ACAE-DDB2-4913-A59F-6162358B14D7}" destId="{8719E36A-909E-4323-AB85-E60DFDBCC1E2}" srcOrd="1" destOrd="0" presId="urn:microsoft.com/office/officeart/2005/8/layout/list1"/>
    <dgm:cxn modelId="{F8496D95-1B6A-4F8F-9A5F-0A365212B6EC}" type="presParOf" srcId="{92178786-ECEC-4A24-B316-9E5B840694C1}" destId="{EC450D7E-0CEB-478B-8C5A-B6D5CE11730D}" srcOrd="5" destOrd="0" presId="urn:microsoft.com/office/officeart/2005/8/layout/list1"/>
    <dgm:cxn modelId="{C672F799-7669-428F-A3E7-00EA45DE2F84}" type="presParOf" srcId="{92178786-ECEC-4A24-B316-9E5B840694C1}" destId="{0D99406E-2932-4C05-B0A8-165738601E80}" srcOrd="6" destOrd="0" presId="urn:microsoft.com/office/officeart/2005/8/layout/list1"/>
    <dgm:cxn modelId="{60F60111-70BA-4927-93AA-474D591F059D}" type="presParOf" srcId="{92178786-ECEC-4A24-B316-9E5B840694C1}" destId="{344DAE6B-0701-4748-9175-073E158B1574}" srcOrd="7" destOrd="0" presId="urn:microsoft.com/office/officeart/2005/8/layout/list1"/>
    <dgm:cxn modelId="{B53BC290-4EE7-4328-BD11-A15158744D9E}" type="presParOf" srcId="{92178786-ECEC-4A24-B316-9E5B840694C1}" destId="{46B837BD-ADAE-4A44-B51C-D955F588C09A}" srcOrd="8" destOrd="0" presId="urn:microsoft.com/office/officeart/2005/8/layout/list1"/>
    <dgm:cxn modelId="{392F928D-402E-4FAF-8618-BA93CFBECAFE}" type="presParOf" srcId="{46B837BD-ADAE-4A44-B51C-D955F588C09A}" destId="{5855C1C3-32CD-4A25-855F-CAC4498D5BD6}" srcOrd="0" destOrd="0" presId="urn:microsoft.com/office/officeart/2005/8/layout/list1"/>
    <dgm:cxn modelId="{29E16206-35B3-4514-94A7-2EE225DCB91C}" type="presParOf" srcId="{46B837BD-ADAE-4A44-B51C-D955F588C09A}" destId="{E5A6ED54-2B99-425C-A104-721AE3A34101}" srcOrd="1" destOrd="0" presId="urn:microsoft.com/office/officeart/2005/8/layout/list1"/>
    <dgm:cxn modelId="{3956E7E0-FC6A-4DC5-AD8E-765E61349BAC}" type="presParOf" srcId="{92178786-ECEC-4A24-B316-9E5B840694C1}" destId="{B86D3E0E-68D0-411B-908A-7F9C6DAD2E4F}" srcOrd="9" destOrd="0" presId="urn:microsoft.com/office/officeart/2005/8/layout/list1"/>
    <dgm:cxn modelId="{C9C342B2-5FFB-4D7A-AEC5-5067D50CBDF7}" type="presParOf" srcId="{92178786-ECEC-4A24-B316-9E5B840694C1}" destId="{215C389C-64D2-4531-B930-AB69CDE600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4A08F7-44A8-4EE0-8AB4-F67A7526F3D7}" type="doc">
      <dgm:prSet loTypeId="urn:microsoft.com/office/officeart/2005/8/layout/list1" loCatId="list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A6CB1E35-AAF8-4A0B-BDB2-88872D66E157}">
      <dgm:prSet phldrT="[Текст]" custT="1"/>
      <dgm:spPr/>
      <dgm:t>
        <a:bodyPr/>
        <a:lstStyle/>
        <a:p>
          <a:r>
            <a:rPr lang="ru-RU" sz="2000" dirty="0" smtClean="0"/>
            <a:t>Изучить систему отношений в семье</a:t>
          </a:r>
          <a:endParaRPr lang="ru-RU" sz="2000" dirty="0"/>
        </a:p>
      </dgm:t>
    </dgm:pt>
    <dgm:pt modelId="{272998A4-9A43-4DEE-98FD-2E66B703CBB1}" type="parTrans" cxnId="{6483FB14-11D2-4D1D-B88F-17AFC262E33D}">
      <dgm:prSet/>
      <dgm:spPr/>
      <dgm:t>
        <a:bodyPr/>
        <a:lstStyle/>
        <a:p>
          <a:endParaRPr lang="ru-RU"/>
        </a:p>
      </dgm:t>
    </dgm:pt>
    <dgm:pt modelId="{81E4531B-0A18-4503-8F2A-4A07DEC20714}" type="sibTrans" cxnId="{6483FB14-11D2-4D1D-B88F-17AFC262E33D}">
      <dgm:prSet/>
      <dgm:spPr/>
      <dgm:t>
        <a:bodyPr/>
        <a:lstStyle/>
        <a:p>
          <a:endParaRPr lang="ru-RU"/>
        </a:p>
      </dgm:t>
    </dgm:pt>
    <dgm:pt modelId="{C5392C48-7A40-4993-8FBA-53496A258514}">
      <dgm:prSet phldrT="[Текст]" custT="1"/>
      <dgm:spPr/>
      <dgm:t>
        <a:bodyPr/>
        <a:lstStyle/>
        <a:p>
          <a:r>
            <a:rPr lang="ru-RU" sz="2000" dirty="0" smtClean="0"/>
            <a:t>Сформировать адекватные родительские установки о ребёнке</a:t>
          </a:r>
          <a:endParaRPr lang="ru-RU" sz="2000" dirty="0"/>
        </a:p>
      </dgm:t>
    </dgm:pt>
    <dgm:pt modelId="{73D16475-1935-4072-8D13-17C0AA0D0CA8}" type="parTrans" cxnId="{EE90F070-669E-41DD-BDE3-CB6F72AB19E5}">
      <dgm:prSet/>
      <dgm:spPr/>
      <dgm:t>
        <a:bodyPr/>
        <a:lstStyle/>
        <a:p>
          <a:endParaRPr lang="ru-RU"/>
        </a:p>
      </dgm:t>
    </dgm:pt>
    <dgm:pt modelId="{811CC394-58F8-4ADE-95E1-64D2718DC564}" type="sibTrans" cxnId="{EE90F070-669E-41DD-BDE3-CB6F72AB19E5}">
      <dgm:prSet/>
      <dgm:spPr/>
      <dgm:t>
        <a:bodyPr/>
        <a:lstStyle/>
        <a:p>
          <a:endParaRPr lang="ru-RU"/>
        </a:p>
      </dgm:t>
    </dgm:pt>
    <dgm:pt modelId="{BF98A2D4-8080-4EDA-B0F1-8D490F094739}">
      <dgm:prSet phldrT="[Текст]" custT="1"/>
      <dgm:spPr/>
      <dgm:t>
        <a:bodyPr/>
        <a:lstStyle/>
        <a:p>
          <a:r>
            <a:rPr lang="ru-RU" sz="2000" dirty="0" smtClean="0"/>
            <a:t>Оказать помощь в улучшении межличностного взаимодействия и позитивной коммуникации в семье</a:t>
          </a:r>
          <a:endParaRPr lang="ru-RU" sz="2000" dirty="0"/>
        </a:p>
      </dgm:t>
    </dgm:pt>
    <dgm:pt modelId="{D74984C8-8A8E-487A-BB9D-F1DE30311528}" type="parTrans" cxnId="{4D219BEE-DA08-4233-A0FB-07EF6FB6A425}">
      <dgm:prSet/>
      <dgm:spPr/>
      <dgm:t>
        <a:bodyPr/>
        <a:lstStyle/>
        <a:p>
          <a:endParaRPr lang="ru-RU"/>
        </a:p>
      </dgm:t>
    </dgm:pt>
    <dgm:pt modelId="{D54D5CFF-D330-4B00-81E5-EFD62D6E3F38}" type="sibTrans" cxnId="{4D219BEE-DA08-4233-A0FB-07EF6FB6A425}">
      <dgm:prSet/>
      <dgm:spPr/>
      <dgm:t>
        <a:bodyPr/>
        <a:lstStyle/>
        <a:p>
          <a:endParaRPr lang="ru-RU"/>
        </a:p>
      </dgm:t>
    </dgm:pt>
    <dgm:pt modelId="{4D002F8A-4459-47B8-98D5-5861869B8060}" type="pres">
      <dgm:prSet presAssocID="{5C4A08F7-44A8-4EE0-8AB4-F67A7526F3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79B941-CBB4-425C-841C-5213E8D0EF62}" type="pres">
      <dgm:prSet presAssocID="{A6CB1E35-AAF8-4A0B-BDB2-88872D66E157}" presName="parentLin" presStyleCnt="0"/>
      <dgm:spPr/>
    </dgm:pt>
    <dgm:pt modelId="{D86986B0-FB76-4A3E-A816-00292DC5D69D}" type="pres">
      <dgm:prSet presAssocID="{A6CB1E35-AAF8-4A0B-BDB2-88872D66E1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9DB1996-8B40-41C6-9C88-678BB39397A9}" type="pres">
      <dgm:prSet presAssocID="{A6CB1E35-AAF8-4A0B-BDB2-88872D66E1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6EF-E66D-4666-9482-58F83652FC0B}" type="pres">
      <dgm:prSet presAssocID="{A6CB1E35-AAF8-4A0B-BDB2-88872D66E157}" presName="negativeSpace" presStyleCnt="0"/>
      <dgm:spPr/>
    </dgm:pt>
    <dgm:pt modelId="{E660E92E-FF92-4AE3-867F-A7125FEFE816}" type="pres">
      <dgm:prSet presAssocID="{A6CB1E35-AAF8-4A0B-BDB2-88872D66E157}" presName="childText" presStyleLbl="conFgAcc1" presStyleIdx="0" presStyleCnt="3">
        <dgm:presLayoutVars>
          <dgm:bulletEnabled val="1"/>
        </dgm:presLayoutVars>
      </dgm:prSet>
      <dgm:spPr/>
    </dgm:pt>
    <dgm:pt modelId="{36D162E4-31D7-4EC8-BC0A-337AC4FD043B}" type="pres">
      <dgm:prSet presAssocID="{81E4531B-0A18-4503-8F2A-4A07DEC20714}" presName="spaceBetweenRectangles" presStyleCnt="0"/>
      <dgm:spPr/>
    </dgm:pt>
    <dgm:pt modelId="{E2836A10-6D17-4C9C-B248-23F9BD82D989}" type="pres">
      <dgm:prSet presAssocID="{C5392C48-7A40-4993-8FBA-53496A258514}" presName="parentLin" presStyleCnt="0"/>
      <dgm:spPr/>
    </dgm:pt>
    <dgm:pt modelId="{61D22AA2-26F0-4F5A-B713-6040F4796BF8}" type="pres">
      <dgm:prSet presAssocID="{C5392C48-7A40-4993-8FBA-53496A25851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38E5B0A-B38C-4387-AAF2-3CAD1EAED60E}" type="pres">
      <dgm:prSet presAssocID="{C5392C48-7A40-4993-8FBA-53496A25851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C57F1-6C09-4C70-9EB9-62EC86E7E312}" type="pres">
      <dgm:prSet presAssocID="{C5392C48-7A40-4993-8FBA-53496A258514}" presName="negativeSpace" presStyleCnt="0"/>
      <dgm:spPr/>
    </dgm:pt>
    <dgm:pt modelId="{E0AA19F3-79B0-4193-8D24-BBE52ED064F7}" type="pres">
      <dgm:prSet presAssocID="{C5392C48-7A40-4993-8FBA-53496A258514}" presName="childText" presStyleLbl="conFgAcc1" presStyleIdx="1" presStyleCnt="3">
        <dgm:presLayoutVars>
          <dgm:bulletEnabled val="1"/>
        </dgm:presLayoutVars>
      </dgm:prSet>
      <dgm:spPr/>
    </dgm:pt>
    <dgm:pt modelId="{0C2687D7-469A-4EF9-8791-D9EE25361393}" type="pres">
      <dgm:prSet presAssocID="{811CC394-58F8-4ADE-95E1-64D2718DC564}" presName="spaceBetweenRectangles" presStyleCnt="0"/>
      <dgm:spPr/>
    </dgm:pt>
    <dgm:pt modelId="{4011295E-F769-40EF-A1E2-E18DB074F880}" type="pres">
      <dgm:prSet presAssocID="{BF98A2D4-8080-4EDA-B0F1-8D490F094739}" presName="parentLin" presStyleCnt="0"/>
      <dgm:spPr/>
    </dgm:pt>
    <dgm:pt modelId="{704BA228-C1D7-4801-871B-FAA977E5312A}" type="pres">
      <dgm:prSet presAssocID="{BF98A2D4-8080-4EDA-B0F1-8D490F09473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62286BE-9BF5-47C8-AA13-04A59836C2E5}" type="pres">
      <dgm:prSet presAssocID="{BF98A2D4-8080-4EDA-B0F1-8D490F09473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37AE1-C2CE-44F2-AC33-7182E30200A0}" type="pres">
      <dgm:prSet presAssocID="{BF98A2D4-8080-4EDA-B0F1-8D490F094739}" presName="negativeSpace" presStyleCnt="0"/>
      <dgm:spPr/>
    </dgm:pt>
    <dgm:pt modelId="{B87AED11-2820-4AB9-B78E-2EBD852330D9}" type="pres">
      <dgm:prSet presAssocID="{BF98A2D4-8080-4EDA-B0F1-8D490F09473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BBC827F-4321-43B2-8CB8-494E7E8EDD4D}" type="presOf" srcId="{C5392C48-7A40-4993-8FBA-53496A258514}" destId="{61D22AA2-26F0-4F5A-B713-6040F4796BF8}" srcOrd="0" destOrd="0" presId="urn:microsoft.com/office/officeart/2005/8/layout/list1"/>
    <dgm:cxn modelId="{93925913-AD55-44E6-BE2D-359716D66FB7}" type="presOf" srcId="{A6CB1E35-AAF8-4A0B-BDB2-88872D66E157}" destId="{D86986B0-FB76-4A3E-A816-00292DC5D69D}" srcOrd="0" destOrd="0" presId="urn:microsoft.com/office/officeart/2005/8/layout/list1"/>
    <dgm:cxn modelId="{6483FB14-11D2-4D1D-B88F-17AFC262E33D}" srcId="{5C4A08F7-44A8-4EE0-8AB4-F67A7526F3D7}" destId="{A6CB1E35-AAF8-4A0B-BDB2-88872D66E157}" srcOrd="0" destOrd="0" parTransId="{272998A4-9A43-4DEE-98FD-2E66B703CBB1}" sibTransId="{81E4531B-0A18-4503-8F2A-4A07DEC20714}"/>
    <dgm:cxn modelId="{6827AC22-D68F-4E6E-BA44-7F0F1C8D4C84}" type="presOf" srcId="{BF98A2D4-8080-4EDA-B0F1-8D490F094739}" destId="{704BA228-C1D7-4801-871B-FAA977E5312A}" srcOrd="0" destOrd="0" presId="urn:microsoft.com/office/officeart/2005/8/layout/list1"/>
    <dgm:cxn modelId="{F492A39A-CE54-4CF7-98B8-E26A67E5B5CC}" type="presOf" srcId="{BF98A2D4-8080-4EDA-B0F1-8D490F094739}" destId="{262286BE-9BF5-47C8-AA13-04A59836C2E5}" srcOrd="1" destOrd="0" presId="urn:microsoft.com/office/officeart/2005/8/layout/list1"/>
    <dgm:cxn modelId="{68AECB49-81A6-4A2F-86D0-DF79F6B8AF63}" type="presOf" srcId="{5C4A08F7-44A8-4EE0-8AB4-F67A7526F3D7}" destId="{4D002F8A-4459-47B8-98D5-5861869B8060}" srcOrd="0" destOrd="0" presId="urn:microsoft.com/office/officeart/2005/8/layout/list1"/>
    <dgm:cxn modelId="{4D219BEE-DA08-4233-A0FB-07EF6FB6A425}" srcId="{5C4A08F7-44A8-4EE0-8AB4-F67A7526F3D7}" destId="{BF98A2D4-8080-4EDA-B0F1-8D490F094739}" srcOrd="2" destOrd="0" parTransId="{D74984C8-8A8E-487A-BB9D-F1DE30311528}" sibTransId="{D54D5CFF-D330-4B00-81E5-EFD62D6E3F38}"/>
    <dgm:cxn modelId="{056B285A-B5AC-4AA5-99A6-D2F305B5E33F}" type="presOf" srcId="{C5392C48-7A40-4993-8FBA-53496A258514}" destId="{A38E5B0A-B38C-4387-AAF2-3CAD1EAED60E}" srcOrd="1" destOrd="0" presId="urn:microsoft.com/office/officeart/2005/8/layout/list1"/>
    <dgm:cxn modelId="{EE90F070-669E-41DD-BDE3-CB6F72AB19E5}" srcId="{5C4A08F7-44A8-4EE0-8AB4-F67A7526F3D7}" destId="{C5392C48-7A40-4993-8FBA-53496A258514}" srcOrd="1" destOrd="0" parTransId="{73D16475-1935-4072-8D13-17C0AA0D0CA8}" sibTransId="{811CC394-58F8-4ADE-95E1-64D2718DC564}"/>
    <dgm:cxn modelId="{EE9DA0D4-C332-4DFA-AEBE-67415EAFC796}" type="presOf" srcId="{A6CB1E35-AAF8-4A0B-BDB2-88872D66E157}" destId="{89DB1996-8B40-41C6-9C88-678BB39397A9}" srcOrd="1" destOrd="0" presId="urn:microsoft.com/office/officeart/2005/8/layout/list1"/>
    <dgm:cxn modelId="{7897C10D-CE19-4F8C-AEE3-2264FB4E4E31}" type="presParOf" srcId="{4D002F8A-4459-47B8-98D5-5861869B8060}" destId="{2B79B941-CBB4-425C-841C-5213E8D0EF62}" srcOrd="0" destOrd="0" presId="urn:microsoft.com/office/officeart/2005/8/layout/list1"/>
    <dgm:cxn modelId="{44343B31-DDA7-426C-A51F-1927370C3401}" type="presParOf" srcId="{2B79B941-CBB4-425C-841C-5213E8D0EF62}" destId="{D86986B0-FB76-4A3E-A816-00292DC5D69D}" srcOrd="0" destOrd="0" presId="urn:microsoft.com/office/officeart/2005/8/layout/list1"/>
    <dgm:cxn modelId="{BF7ECC32-356C-4DF5-8987-E8B27D96E5BE}" type="presParOf" srcId="{2B79B941-CBB4-425C-841C-5213E8D0EF62}" destId="{89DB1996-8B40-41C6-9C88-678BB39397A9}" srcOrd="1" destOrd="0" presId="urn:microsoft.com/office/officeart/2005/8/layout/list1"/>
    <dgm:cxn modelId="{79D68404-B3D6-434E-BF78-FC0A34FDD5A1}" type="presParOf" srcId="{4D002F8A-4459-47B8-98D5-5861869B8060}" destId="{2363D6EF-E66D-4666-9482-58F83652FC0B}" srcOrd="1" destOrd="0" presId="urn:microsoft.com/office/officeart/2005/8/layout/list1"/>
    <dgm:cxn modelId="{EBA970B9-656B-4861-A8FE-FF9DACAB165A}" type="presParOf" srcId="{4D002F8A-4459-47B8-98D5-5861869B8060}" destId="{E660E92E-FF92-4AE3-867F-A7125FEFE816}" srcOrd="2" destOrd="0" presId="urn:microsoft.com/office/officeart/2005/8/layout/list1"/>
    <dgm:cxn modelId="{86E2701A-8DE7-457C-94BB-CD415B39709A}" type="presParOf" srcId="{4D002F8A-4459-47B8-98D5-5861869B8060}" destId="{36D162E4-31D7-4EC8-BC0A-337AC4FD043B}" srcOrd="3" destOrd="0" presId="urn:microsoft.com/office/officeart/2005/8/layout/list1"/>
    <dgm:cxn modelId="{960A20FA-9EA5-4308-BD0E-D32BCE6C3339}" type="presParOf" srcId="{4D002F8A-4459-47B8-98D5-5861869B8060}" destId="{E2836A10-6D17-4C9C-B248-23F9BD82D989}" srcOrd="4" destOrd="0" presId="urn:microsoft.com/office/officeart/2005/8/layout/list1"/>
    <dgm:cxn modelId="{6635D568-5C18-489B-A6A6-BBC4BE4DA653}" type="presParOf" srcId="{E2836A10-6D17-4C9C-B248-23F9BD82D989}" destId="{61D22AA2-26F0-4F5A-B713-6040F4796BF8}" srcOrd="0" destOrd="0" presId="urn:microsoft.com/office/officeart/2005/8/layout/list1"/>
    <dgm:cxn modelId="{D36FD180-8F8C-4B7B-85DC-67EDD2DF9D03}" type="presParOf" srcId="{E2836A10-6D17-4C9C-B248-23F9BD82D989}" destId="{A38E5B0A-B38C-4387-AAF2-3CAD1EAED60E}" srcOrd="1" destOrd="0" presId="urn:microsoft.com/office/officeart/2005/8/layout/list1"/>
    <dgm:cxn modelId="{3BFCE177-0953-4E51-BF73-6BF3D65AD14A}" type="presParOf" srcId="{4D002F8A-4459-47B8-98D5-5861869B8060}" destId="{CD4C57F1-6C09-4C70-9EB9-62EC86E7E312}" srcOrd="5" destOrd="0" presId="urn:microsoft.com/office/officeart/2005/8/layout/list1"/>
    <dgm:cxn modelId="{26708225-BE4B-425F-83B9-590B40A29E18}" type="presParOf" srcId="{4D002F8A-4459-47B8-98D5-5861869B8060}" destId="{E0AA19F3-79B0-4193-8D24-BBE52ED064F7}" srcOrd="6" destOrd="0" presId="urn:microsoft.com/office/officeart/2005/8/layout/list1"/>
    <dgm:cxn modelId="{1B164703-2CFD-42E0-81A8-AF23C015E974}" type="presParOf" srcId="{4D002F8A-4459-47B8-98D5-5861869B8060}" destId="{0C2687D7-469A-4EF9-8791-D9EE25361393}" srcOrd="7" destOrd="0" presId="urn:microsoft.com/office/officeart/2005/8/layout/list1"/>
    <dgm:cxn modelId="{B1985701-D9F1-414E-9278-07E44E66A136}" type="presParOf" srcId="{4D002F8A-4459-47B8-98D5-5861869B8060}" destId="{4011295E-F769-40EF-A1E2-E18DB074F880}" srcOrd="8" destOrd="0" presId="urn:microsoft.com/office/officeart/2005/8/layout/list1"/>
    <dgm:cxn modelId="{1278953A-02AC-4493-A1B9-F0207E2FC58A}" type="presParOf" srcId="{4011295E-F769-40EF-A1E2-E18DB074F880}" destId="{704BA228-C1D7-4801-871B-FAA977E5312A}" srcOrd="0" destOrd="0" presId="urn:microsoft.com/office/officeart/2005/8/layout/list1"/>
    <dgm:cxn modelId="{F00A4442-24DF-4898-8DDA-0BD50FA3D30E}" type="presParOf" srcId="{4011295E-F769-40EF-A1E2-E18DB074F880}" destId="{262286BE-9BF5-47C8-AA13-04A59836C2E5}" srcOrd="1" destOrd="0" presId="urn:microsoft.com/office/officeart/2005/8/layout/list1"/>
    <dgm:cxn modelId="{1EC6DC83-4EA6-41A6-B27D-F7EA7AC2CE8D}" type="presParOf" srcId="{4D002F8A-4459-47B8-98D5-5861869B8060}" destId="{BFB37AE1-C2CE-44F2-AC33-7182E30200A0}" srcOrd="9" destOrd="0" presId="urn:microsoft.com/office/officeart/2005/8/layout/list1"/>
    <dgm:cxn modelId="{8DB1E00D-A94F-4C91-A173-F8CB8E0BB477}" type="presParOf" srcId="{4D002F8A-4459-47B8-98D5-5861869B8060}" destId="{B87AED11-2820-4AB9-B78E-2EBD852330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33B22F-2C03-4537-BCEA-E5F7B7AF9824}" type="doc">
      <dgm:prSet loTypeId="urn:microsoft.com/office/officeart/2005/8/layout/vList2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2CEAC987-8DB3-4A7D-A011-7C47F1BD0E36}">
      <dgm:prSet phldrT="[Текст]"/>
      <dgm:spPr/>
      <dgm:t>
        <a:bodyPr/>
        <a:lstStyle/>
        <a:p>
          <a:pPr algn="ctr"/>
          <a:r>
            <a:rPr lang="ru-RU" dirty="0" smtClean="0"/>
            <a:t>Формы работы</a:t>
          </a:r>
          <a:endParaRPr lang="ru-RU" dirty="0"/>
        </a:p>
      </dgm:t>
    </dgm:pt>
    <dgm:pt modelId="{91DC2E5B-9CB1-4FBC-8E4B-7FA8E6EB36F0}" type="parTrans" cxnId="{9A0CFFB2-79DB-4CC0-9283-DF8E0B847D5F}">
      <dgm:prSet/>
      <dgm:spPr/>
      <dgm:t>
        <a:bodyPr/>
        <a:lstStyle/>
        <a:p>
          <a:endParaRPr lang="ru-RU"/>
        </a:p>
      </dgm:t>
    </dgm:pt>
    <dgm:pt modelId="{8A3DF3E5-A24D-4610-96DB-45C8A38D8AF1}" type="sibTrans" cxnId="{9A0CFFB2-79DB-4CC0-9283-DF8E0B847D5F}">
      <dgm:prSet/>
      <dgm:spPr/>
      <dgm:t>
        <a:bodyPr/>
        <a:lstStyle/>
        <a:p>
          <a:endParaRPr lang="ru-RU"/>
        </a:p>
      </dgm:t>
    </dgm:pt>
    <dgm:pt modelId="{C3D3BE0F-1598-48CD-86FC-B46DC949C9A4}">
      <dgm:prSet phldrT="[Текст]"/>
      <dgm:spPr/>
      <dgm:t>
        <a:bodyPr/>
        <a:lstStyle/>
        <a:p>
          <a:pPr algn="ctr"/>
          <a:r>
            <a:rPr lang="ru-RU" dirty="0" smtClean="0"/>
            <a:t>Беседа.</a:t>
          </a:r>
          <a:endParaRPr lang="ru-RU" dirty="0"/>
        </a:p>
      </dgm:t>
    </dgm:pt>
    <dgm:pt modelId="{526E783E-41B6-4476-97D0-BEB622A98317}" type="parTrans" cxnId="{CB7A80FE-5EF1-4900-9F59-703A78926027}">
      <dgm:prSet/>
      <dgm:spPr/>
      <dgm:t>
        <a:bodyPr/>
        <a:lstStyle/>
        <a:p>
          <a:endParaRPr lang="ru-RU"/>
        </a:p>
      </dgm:t>
    </dgm:pt>
    <dgm:pt modelId="{0721F3B5-8EF2-40BC-B575-7BDA5403998F}" type="sibTrans" cxnId="{CB7A80FE-5EF1-4900-9F59-703A78926027}">
      <dgm:prSet/>
      <dgm:spPr/>
      <dgm:t>
        <a:bodyPr/>
        <a:lstStyle/>
        <a:p>
          <a:endParaRPr lang="ru-RU"/>
        </a:p>
      </dgm:t>
    </dgm:pt>
    <dgm:pt modelId="{02B74704-3FC4-4950-A24F-4382E5837C04}">
      <dgm:prSet phldrT="[Текст]"/>
      <dgm:spPr/>
      <dgm:t>
        <a:bodyPr/>
        <a:lstStyle/>
        <a:p>
          <a:pPr algn="ctr"/>
          <a:r>
            <a:rPr lang="ru-RU" dirty="0" smtClean="0"/>
            <a:t>Методики, приёмы, технологии</a:t>
          </a:r>
          <a:endParaRPr lang="ru-RU" dirty="0"/>
        </a:p>
      </dgm:t>
    </dgm:pt>
    <dgm:pt modelId="{69C43188-C6A7-4858-BAC9-747CF4E39227}" type="parTrans" cxnId="{C748D496-5180-4E2A-AFD5-C0DCA968F6A4}">
      <dgm:prSet/>
      <dgm:spPr/>
      <dgm:t>
        <a:bodyPr/>
        <a:lstStyle/>
        <a:p>
          <a:endParaRPr lang="ru-RU"/>
        </a:p>
      </dgm:t>
    </dgm:pt>
    <dgm:pt modelId="{2F764A5C-D5EB-4E5A-9BA2-45F4D22CCC27}" type="sibTrans" cxnId="{C748D496-5180-4E2A-AFD5-C0DCA968F6A4}">
      <dgm:prSet/>
      <dgm:spPr/>
      <dgm:t>
        <a:bodyPr/>
        <a:lstStyle/>
        <a:p>
          <a:endParaRPr lang="ru-RU"/>
        </a:p>
      </dgm:t>
    </dgm:pt>
    <dgm:pt modelId="{D415495C-E319-486C-8348-574FC13306E7}">
      <dgm:prSet phldrT="[Текст]"/>
      <dgm:spPr/>
      <dgm:t>
        <a:bodyPr/>
        <a:lstStyle/>
        <a:p>
          <a:pPr algn="ctr"/>
          <a:r>
            <a:rPr lang="ru-RU" dirty="0" smtClean="0"/>
            <a:t>Анкета «психологический тип родителя» (В.В.Ткачёва)</a:t>
          </a:r>
          <a:endParaRPr lang="ru-RU" dirty="0"/>
        </a:p>
      </dgm:t>
    </dgm:pt>
    <dgm:pt modelId="{B2304FC3-4E6A-4DB2-990B-50A67392B5FA}" type="parTrans" cxnId="{7F2D62A9-0A83-4CF7-81C4-6DC73D323339}">
      <dgm:prSet/>
      <dgm:spPr/>
      <dgm:t>
        <a:bodyPr/>
        <a:lstStyle/>
        <a:p>
          <a:endParaRPr lang="ru-RU"/>
        </a:p>
      </dgm:t>
    </dgm:pt>
    <dgm:pt modelId="{30824756-AAAD-4750-8935-50C00312B301}" type="sibTrans" cxnId="{7F2D62A9-0A83-4CF7-81C4-6DC73D323339}">
      <dgm:prSet/>
      <dgm:spPr/>
      <dgm:t>
        <a:bodyPr/>
        <a:lstStyle/>
        <a:p>
          <a:endParaRPr lang="ru-RU"/>
        </a:p>
      </dgm:t>
    </dgm:pt>
    <dgm:pt modelId="{24C9E54E-8ED4-4F9E-BE2D-D54F31CC2F92}">
      <dgm:prSet phldrT="[Текст]"/>
      <dgm:spPr/>
      <dgm:t>
        <a:bodyPr/>
        <a:lstStyle/>
        <a:p>
          <a:pPr algn="ctr"/>
          <a:r>
            <a:rPr lang="ru-RU" dirty="0" smtClean="0"/>
            <a:t>Результат </a:t>
          </a:r>
          <a:endParaRPr lang="ru-RU" dirty="0"/>
        </a:p>
      </dgm:t>
    </dgm:pt>
    <dgm:pt modelId="{8412679C-01AF-4CF5-9C13-DDEC3453487E}" type="parTrans" cxnId="{CB4407E4-C353-4B92-9BAC-EB28723DBC11}">
      <dgm:prSet/>
      <dgm:spPr/>
      <dgm:t>
        <a:bodyPr/>
        <a:lstStyle/>
        <a:p>
          <a:endParaRPr lang="ru-RU"/>
        </a:p>
      </dgm:t>
    </dgm:pt>
    <dgm:pt modelId="{7E1DE548-FED0-45E5-996E-75CD13EA930C}" type="sibTrans" cxnId="{CB4407E4-C353-4B92-9BAC-EB28723DBC11}">
      <dgm:prSet/>
      <dgm:spPr/>
      <dgm:t>
        <a:bodyPr/>
        <a:lstStyle/>
        <a:p>
          <a:endParaRPr lang="ru-RU"/>
        </a:p>
      </dgm:t>
    </dgm:pt>
    <dgm:pt modelId="{56002497-EC44-4552-A35E-787E484B7C17}">
      <dgm:prSet phldrT="[Текст]"/>
      <dgm:spPr/>
      <dgm:t>
        <a:bodyPr/>
        <a:lstStyle/>
        <a:p>
          <a:pPr algn="ctr"/>
          <a:r>
            <a:rPr lang="ru-RU" dirty="0" smtClean="0"/>
            <a:t>Изучение психологических особенностей родителей (законных представителей), внутрисемейного климата, уровня педагогической компетентности.</a:t>
          </a:r>
          <a:endParaRPr lang="ru-RU" dirty="0"/>
        </a:p>
      </dgm:t>
    </dgm:pt>
    <dgm:pt modelId="{A514D66D-21E1-49CC-BB6C-50C982C21C5A}" type="parTrans" cxnId="{BB1112E8-9ECE-4CB9-B8FB-872FA0379CCD}">
      <dgm:prSet/>
      <dgm:spPr/>
      <dgm:t>
        <a:bodyPr/>
        <a:lstStyle/>
        <a:p>
          <a:endParaRPr lang="ru-RU"/>
        </a:p>
      </dgm:t>
    </dgm:pt>
    <dgm:pt modelId="{C5917647-1897-46B2-9428-6B021D54C134}" type="sibTrans" cxnId="{BB1112E8-9ECE-4CB9-B8FB-872FA0379CCD}">
      <dgm:prSet/>
      <dgm:spPr/>
      <dgm:t>
        <a:bodyPr/>
        <a:lstStyle/>
        <a:p>
          <a:endParaRPr lang="ru-RU"/>
        </a:p>
      </dgm:t>
    </dgm:pt>
    <dgm:pt modelId="{67210D9B-9F36-470A-AFA9-462CA3CB2AA8}">
      <dgm:prSet/>
      <dgm:spPr/>
      <dgm:t>
        <a:bodyPr/>
        <a:lstStyle/>
        <a:p>
          <a:pPr algn="ctr"/>
          <a:r>
            <a:rPr lang="ru-RU" smtClean="0"/>
            <a:t>Наблюдение.</a:t>
          </a:r>
          <a:endParaRPr lang="ru-RU"/>
        </a:p>
      </dgm:t>
    </dgm:pt>
    <dgm:pt modelId="{6A5567AB-1153-480C-9FF5-A5B69ECE1BDF}" type="parTrans" cxnId="{78581D98-D0D2-4788-B5D9-88FFBF8DD754}">
      <dgm:prSet/>
      <dgm:spPr/>
      <dgm:t>
        <a:bodyPr/>
        <a:lstStyle/>
        <a:p>
          <a:endParaRPr lang="ru-RU"/>
        </a:p>
      </dgm:t>
    </dgm:pt>
    <dgm:pt modelId="{B1D4636D-0012-4860-8ECD-14FB2F28B5AE}" type="sibTrans" cxnId="{78581D98-D0D2-4788-B5D9-88FFBF8DD754}">
      <dgm:prSet/>
      <dgm:spPr/>
      <dgm:t>
        <a:bodyPr/>
        <a:lstStyle/>
        <a:p>
          <a:endParaRPr lang="ru-RU"/>
        </a:p>
      </dgm:t>
    </dgm:pt>
    <dgm:pt modelId="{09DB3A38-119C-4BF0-9646-23B2F70BFAF1}">
      <dgm:prSet/>
      <dgm:spPr/>
      <dgm:t>
        <a:bodyPr/>
        <a:lstStyle/>
        <a:p>
          <a:pPr algn="ctr"/>
          <a:r>
            <a:rPr lang="ru-RU" dirty="0" smtClean="0"/>
            <a:t>Анкетирование.</a:t>
          </a:r>
          <a:endParaRPr lang="ru-RU" dirty="0"/>
        </a:p>
      </dgm:t>
    </dgm:pt>
    <dgm:pt modelId="{9AB25C1B-C878-45B6-9938-989CA644930E}" type="parTrans" cxnId="{0F6C42CD-B135-4018-9996-BE270C1C3408}">
      <dgm:prSet/>
      <dgm:spPr/>
      <dgm:t>
        <a:bodyPr/>
        <a:lstStyle/>
        <a:p>
          <a:endParaRPr lang="ru-RU"/>
        </a:p>
      </dgm:t>
    </dgm:pt>
    <dgm:pt modelId="{60847D09-D2F6-4C53-9E59-570D49FE7B0C}" type="sibTrans" cxnId="{0F6C42CD-B135-4018-9996-BE270C1C3408}">
      <dgm:prSet/>
      <dgm:spPr/>
      <dgm:t>
        <a:bodyPr/>
        <a:lstStyle/>
        <a:p>
          <a:endParaRPr lang="ru-RU"/>
        </a:p>
      </dgm:t>
    </dgm:pt>
    <dgm:pt modelId="{B7E3AE08-083E-458A-8440-5D61981E4746}">
      <dgm:prSet/>
      <dgm:spPr/>
      <dgm:t>
        <a:bodyPr/>
        <a:lstStyle/>
        <a:p>
          <a:pPr algn="ctr"/>
          <a:r>
            <a:rPr lang="ru-RU" dirty="0" smtClean="0"/>
            <a:t>Диагностика.</a:t>
          </a:r>
          <a:endParaRPr lang="ru-RU" dirty="0"/>
        </a:p>
      </dgm:t>
    </dgm:pt>
    <dgm:pt modelId="{013B3519-59C9-4B22-85F8-0A4E5F59C60C}" type="parTrans" cxnId="{C8F4E002-495C-4251-A2D6-90835695D28D}">
      <dgm:prSet/>
      <dgm:spPr/>
      <dgm:t>
        <a:bodyPr/>
        <a:lstStyle/>
        <a:p>
          <a:endParaRPr lang="ru-RU"/>
        </a:p>
      </dgm:t>
    </dgm:pt>
    <dgm:pt modelId="{3A2A5403-524D-4F0B-AF99-9FB685E86453}" type="sibTrans" cxnId="{C8F4E002-495C-4251-A2D6-90835695D28D}">
      <dgm:prSet/>
      <dgm:spPr/>
      <dgm:t>
        <a:bodyPr/>
        <a:lstStyle/>
        <a:p>
          <a:endParaRPr lang="ru-RU"/>
        </a:p>
      </dgm:t>
    </dgm:pt>
    <dgm:pt modelId="{FB57E15B-1D9F-4906-A374-FA54C332EB3A}">
      <dgm:prSet/>
      <dgm:spPr/>
      <dgm:t>
        <a:bodyPr/>
        <a:lstStyle/>
        <a:p>
          <a:pPr algn="ctr"/>
          <a:r>
            <a:rPr lang="ru-RU" dirty="0" err="1" smtClean="0"/>
            <a:t>Социограмма</a:t>
          </a:r>
          <a:r>
            <a:rPr lang="ru-RU" dirty="0" smtClean="0"/>
            <a:t> «Моя семья» (В.В.Ткачёва)</a:t>
          </a:r>
          <a:endParaRPr lang="ru-RU" dirty="0"/>
        </a:p>
      </dgm:t>
    </dgm:pt>
    <dgm:pt modelId="{E8A1C896-681B-4808-8C53-414411414215}" type="parTrans" cxnId="{877DC4E5-35DD-4EF8-BB24-7CF4883629E1}">
      <dgm:prSet/>
      <dgm:spPr/>
      <dgm:t>
        <a:bodyPr/>
        <a:lstStyle/>
        <a:p>
          <a:endParaRPr lang="ru-RU"/>
        </a:p>
      </dgm:t>
    </dgm:pt>
    <dgm:pt modelId="{EFF1AE0D-E238-4054-B65D-228E782DBB33}" type="sibTrans" cxnId="{877DC4E5-35DD-4EF8-BB24-7CF4883629E1}">
      <dgm:prSet/>
      <dgm:spPr/>
      <dgm:t>
        <a:bodyPr/>
        <a:lstStyle/>
        <a:p>
          <a:endParaRPr lang="ru-RU"/>
        </a:p>
      </dgm:t>
    </dgm:pt>
    <dgm:pt modelId="{FF3AFDB7-9597-4844-AD51-D1F34565395E}">
      <dgm:prSet/>
      <dgm:spPr/>
      <dgm:t>
        <a:bodyPr/>
        <a:lstStyle/>
        <a:p>
          <a:pPr algn="ctr"/>
          <a:r>
            <a:rPr lang="ru-RU" dirty="0" err="1" smtClean="0"/>
            <a:t>Опросник</a:t>
          </a:r>
          <a:r>
            <a:rPr lang="ru-RU" dirty="0" smtClean="0"/>
            <a:t> родительского отношения (А.Я.Варга, </a:t>
          </a:r>
          <a:r>
            <a:rPr lang="ru-RU" dirty="0" err="1" smtClean="0"/>
            <a:t>В.В.Столин</a:t>
          </a:r>
          <a:r>
            <a:rPr lang="ru-RU" dirty="0" smtClean="0"/>
            <a:t>)</a:t>
          </a:r>
          <a:endParaRPr lang="ru-RU" dirty="0"/>
        </a:p>
      </dgm:t>
    </dgm:pt>
    <dgm:pt modelId="{504E56E4-06C3-4CB1-9D3F-3BAED7388954}" type="parTrans" cxnId="{357FB1E8-8C42-4ACD-AF66-76D80146711D}">
      <dgm:prSet/>
      <dgm:spPr/>
      <dgm:t>
        <a:bodyPr/>
        <a:lstStyle/>
        <a:p>
          <a:endParaRPr lang="ru-RU"/>
        </a:p>
      </dgm:t>
    </dgm:pt>
    <dgm:pt modelId="{94A9617D-103A-4421-A7D4-1FBF9E2634EE}" type="sibTrans" cxnId="{357FB1E8-8C42-4ACD-AF66-76D80146711D}">
      <dgm:prSet/>
      <dgm:spPr/>
      <dgm:t>
        <a:bodyPr/>
        <a:lstStyle/>
        <a:p>
          <a:endParaRPr lang="ru-RU"/>
        </a:p>
      </dgm:t>
    </dgm:pt>
    <dgm:pt modelId="{4D2C0E71-EFA0-4673-8FBD-16A6F2B8F8D6}">
      <dgm:prSet/>
      <dgm:spPr/>
      <dgm:t>
        <a:bodyPr/>
        <a:lstStyle/>
        <a:p>
          <a:pPr algn="ctr"/>
          <a:r>
            <a:rPr lang="ru-RU" dirty="0" smtClean="0"/>
            <a:t>Методика «Лесенка для родителя» (В.В.Ткачёва)</a:t>
          </a:r>
          <a:endParaRPr lang="ru-RU" dirty="0"/>
        </a:p>
      </dgm:t>
    </dgm:pt>
    <dgm:pt modelId="{3EFFB9EF-CC00-408B-AC13-3F6157394C84}" type="parTrans" cxnId="{07BEF0BA-E0EB-422B-BA5A-DB3CB77B57C3}">
      <dgm:prSet/>
      <dgm:spPr/>
      <dgm:t>
        <a:bodyPr/>
        <a:lstStyle/>
        <a:p>
          <a:endParaRPr lang="ru-RU"/>
        </a:p>
      </dgm:t>
    </dgm:pt>
    <dgm:pt modelId="{4497EA5A-D9D3-421D-9A9A-91CC8F1B2E64}" type="sibTrans" cxnId="{07BEF0BA-E0EB-422B-BA5A-DB3CB77B57C3}">
      <dgm:prSet/>
      <dgm:spPr/>
      <dgm:t>
        <a:bodyPr/>
        <a:lstStyle/>
        <a:p>
          <a:endParaRPr lang="ru-RU"/>
        </a:p>
      </dgm:t>
    </dgm:pt>
    <dgm:pt modelId="{AC2C91D6-FA10-4F8B-BE8E-E3F08A164319}" type="pres">
      <dgm:prSet presAssocID="{0033B22F-2C03-4537-BCEA-E5F7B7AF98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945E7-1C7E-4F91-8B73-2BC9D5062A9B}" type="pres">
      <dgm:prSet presAssocID="{2CEAC987-8DB3-4A7D-A011-7C47F1BD0E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A8CBF-148A-4150-92BC-3E2AAB0DC0CF}" type="pres">
      <dgm:prSet presAssocID="{2CEAC987-8DB3-4A7D-A011-7C47F1BD0E3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408C0-8C11-4099-9CF7-DCA3E28ED83C}" type="pres">
      <dgm:prSet presAssocID="{02B74704-3FC4-4950-A24F-4382E5837C04}" presName="parentText" presStyleLbl="node1" presStyleIdx="1" presStyleCnt="3" custLinFactNeighborX="3571" custLinFactNeighborY="-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14BA4-462C-47A7-A6DA-ADDAB786F264}" type="pres">
      <dgm:prSet presAssocID="{02B74704-3FC4-4950-A24F-4382E5837C0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29094-3F72-4EA5-B83A-8B17B2B177F1}" type="pres">
      <dgm:prSet presAssocID="{24C9E54E-8ED4-4F9E-BE2D-D54F31CC2F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FE955-14A0-484A-9F24-91A1DD405105}" type="pres">
      <dgm:prSet presAssocID="{24C9E54E-8ED4-4F9E-BE2D-D54F31CC2F9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C1EE60-56C5-4B7C-9290-30AE26F87DBD}" type="presOf" srcId="{56002497-EC44-4552-A35E-787E484B7C17}" destId="{722FE955-14A0-484A-9F24-91A1DD405105}" srcOrd="0" destOrd="0" presId="urn:microsoft.com/office/officeart/2005/8/layout/vList2"/>
    <dgm:cxn modelId="{CB7A80FE-5EF1-4900-9F59-703A78926027}" srcId="{2CEAC987-8DB3-4A7D-A011-7C47F1BD0E36}" destId="{C3D3BE0F-1598-48CD-86FC-B46DC949C9A4}" srcOrd="0" destOrd="0" parTransId="{526E783E-41B6-4476-97D0-BEB622A98317}" sibTransId="{0721F3B5-8EF2-40BC-B575-7BDA5403998F}"/>
    <dgm:cxn modelId="{07BEF0BA-E0EB-422B-BA5A-DB3CB77B57C3}" srcId="{02B74704-3FC4-4950-A24F-4382E5837C04}" destId="{4D2C0E71-EFA0-4673-8FBD-16A6F2B8F8D6}" srcOrd="3" destOrd="0" parTransId="{3EFFB9EF-CC00-408B-AC13-3F6157394C84}" sibTransId="{4497EA5A-D9D3-421D-9A9A-91CC8F1B2E64}"/>
    <dgm:cxn modelId="{78581D98-D0D2-4788-B5D9-88FFBF8DD754}" srcId="{2CEAC987-8DB3-4A7D-A011-7C47F1BD0E36}" destId="{67210D9B-9F36-470A-AFA9-462CA3CB2AA8}" srcOrd="1" destOrd="0" parTransId="{6A5567AB-1153-480C-9FF5-A5B69ECE1BDF}" sibTransId="{B1D4636D-0012-4860-8ECD-14FB2F28B5AE}"/>
    <dgm:cxn modelId="{357FB1E8-8C42-4ACD-AF66-76D80146711D}" srcId="{02B74704-3FC4-4950-A24F-4382E5837C04}" destId="{FF3AFDB7-9597-4844-AD51-D1F34565395E}" srcOrd="2" destOrd="0" parTransId="{504E56E4-06C3-4CB1-9D3F-3BAED7388954}" sibTransId="{94A9617D-103A-4421-A7D4-1FBF9E2634EE}"/>
    <dgm:cxn modelId="{E62E1CE3-EF48-4149-BD6D-9A3E6DB05569}" type="presOf" srcId="{FF3AFDB7-9597-4844-AD51-D1F34565395E}" destId="{5EC14BA4-462C-47A7-A6DA-ADDAB786F264}" srcOrd="0" destOrd="2" presId="urn:microsoft.com/office/officeart/2005/8/layout/vList2"/>
    <dgm:cxn modelId="{2BA50B3B-4ACB-43EE-BF2D-5119666809BC}" type="presOf" srcId="{2CEAC987-8DB3-4A7D-A011-7C47F1BD0E36}" destId="{47B945E7-1C7E-4F91-8B73-2BC9D5062A9B}" srcOrd="0" destOrd="0" presId="urn:microsoft.com/office/officeart/2005/8/layout/vList2"/>
    <dgm:cxn modelId="{7F2D62A9-0A83-4CF7-81C4-6DC73D323339}" srcId="{02B74704-3FC4-4950-A24F-4382E5837C04}" destId="{D415495C-E319-486C-8348-574FC13306E7}" srcOrd="0" destOrd="0" parTransId="{B2304FC3-4E6A-4DB2-990B-50A67392B5FA}" sibTransId="{30824756-AAAD-4750-8935-50C00312B301}"/>
    <dgm:cxn modelId="{CB4407E4-C353-4B92-9BAC-EB28723DBC11}" srcId="{0033B22F-2C03-4537-BCEA-E5F7B7AF9824}" destId="{24C9E54E-8ED4-4F9E-BE2D-D54F31CC2F92}" srcOrd="2" destOrd="0" parTransId="{8412679C-01AF-4CF5-9C13-DDEC3453487E}" sibTransId="{7E1DE548-FED0-45E5-996E-75CD13EA930C}"/>
    <dgm:cxn modelId="{1FC3D9EB-13AE-4671-A29F-9D1802D68971}" type="presOf" srcId="{D415495C-E319-486C-8348-574FC13306E7}" destId="{5EC14BA4-462C-47A7-A6DA-ADDAB786F264}" srcOrd="0" destOrd="0" presId="urn:microsoft.com/office/officeart/2005/8/layout/vList2"/>
    <dgm:cxn modelId="{218B1EFC-5AC9-4A7C-99F1-C8AD196B7691}" type="presOf" srcId="{FB57E15B-1D9F-4906-A374-FA54C332EB3A}" destId="{5EC14BA4-462C-47A7-A6DA-ADDAB786F264}" srcOrd="0" destOrd="1" presId="urn:microsoft.com/office/officeart/2005/8/layout/vList2"/>
    <dgm:cxn modelId="{0F6C42CD-B135-4018-9996-BE270C1C3408}" srcId="{2CEAC987-8DB3-4A7D-A011-7C47F1BD0E36}" destId="{09DB3A38-119C-4BF0-9646-23B2F70BFAF1}" srcOrd="2" destOrd="0" parTransId="{9AB25C1B-C878-45B6-9938-989CA644930E}" sibTransId="{60847D09-D2F6-4C53-9E59-570D49FE7B0C}"/>
    <dgm:cxn modelId="{FF23D2D8-4FC6-40BD-BB12-71C56B9C35DD}" type="presOf" srcId="{C3D3BE0F-1598-48CD-86FC-B46DC949C9A4}" destId="{433A8CBF-148A-4150-92BC-3E2AAB0DC0CF}" srcOrd="0" destOrd="0" presId="urn:microsoft.com/office/officeart/2005/8/layout/vList2"/>
    <dgm:cxn modelId="{BB1112E8-9ECE-4CB9-B8FB-872FA0379CCD}" srcId="{24C9E54E-8ED4-4F9E-BE2D-D54F31CC2F92}" destId="{56002497-EC44-4552-A35E-787E484B7C17}" srcOrd="0" destOrd="0" parTransId="{A514D66D-21E1-49CC-BB6C-50C982C21C5A}" sibTransId="{C5917647-1897-46B2-9428-6B021D54C134}"/>
    <dgm:cxn modelId="{16E116EC-AF7D-41FF-847E-4B1D74D7648E}" type="presOf" srcId="{4D2C0E71-EFA0-4673-8FBD-16A6F2B8F8D6}" destId="{5EC14BA4-462C-47A7-A6DA-ADDAB786F264}" srcOrd="0" destOrd="3" presId="urn:microsoft.com/office/officeart/2005/8/layout/vList2"/>
    <dgm:cxn modelId="{3B7AC7B7-EC8B-4A17-93E8-5756E58412B0}" type="presOf" srcId="{09DB3A38-119C-4BF0-9646-23B2F70BFAF1}" destId="{433A8CBF-148A-4150-92BC-3E2AAB0DC0CF}" srcOrd="0" destOrd="2" presId="urn:microsoft.com/office/officeart/2005/8/layout/vList2"/>
    <dgm:cxn modelId="{E6A72753-B8DA-4B10-847C-B5CF05F19CBC}" type="presOf" srcId="{02B74704-3FC4-4950-A24F-4382E5837C04}" destId="{676408C0-8C11-4099-9CF7-DCA3E28ED83C}" srcOrd="0" destOrd="0" presId="urn:microsoft.com/office/officeart/2005/8/layout/vList2"/>
    <dgm:cxn modelId="{C748D496-5180-4E2A-AFD5-C0DCA968F6A4}" srcId="{0033B22F-2C03-4537-BCEA-E5F7B7AF9824}" destId="{02B74704-3FC4-4950-A24F-4382E5837C04}" srcOrd="1" destOrd="0" parTransId="{69C43188-C6A7-4858-BAC9-747CF4E39227}" sibTransId="{2F764A5C-D5EB-4E5A-9BA2-45F4D22CCC27}"/>
    <dgm:cxn modelId="{AE39254A-BDB6-4450-8227-25C7D1C0481C}" type="presOf" srcId="{24C9E54E-8ED4-4F9E-BE2D-D54F31CC2F92}" destId="{0F129094-3F72-4EA5-B83A-8B17B2B177F1}" srcOrd="0" destOrd="0" presId="urn:microsoft.com/office/officeart/2005/8/layout/vList2"/>
    <dgm:cxn modelId="{E875CC2F-A57B-4DAF-A7DB-EA54C4BC0310}" type="presOf" srcId="{0033B22F-2C03-4537-BCEA-E5F7B7AF9824}" destId="{AC2C91D6-FA10-4F8B-BE8E-E3F08A164319}" srcOrd="0" destOrd="0" presId="urn:microsoft.com/office/officeart/2005/8/layout/vList2"/>
    <dgm:cxn modelId="{A1B49DC0-F586-4633-A3B9-9D6DF650F02D}" type="presOf" srcId="{B7E3AE08-083E-458A-8440-5D61981E4746}" destId="{433A8CBF-148A-4150-92BC-3E2AAB0DC0CF}" srcOrd="0" destOrd="3" presId="urn:microsoft.com/office/officeart/2005/8/layout/vList2"/>
    <dgm:cxn modelId="{C8F4E002-495C-4251-A2D6-90835695D28D}" srcId="{2CEAC987-8DB3-4A7D-A011-7C47F1BD0E36}" destId="{B7E3AE08-083E-458A-8440-5D61981E4746}" srcOrd="3" destOrd="0" parTransId="{013B3519-59C9-4B22-85F8-0A4E5F59C60C}" sibTransId="{3A2A5403-524D-4F0B-AF99-9FB685E86453}"/>
    <dgm:cxn modelId="{532DAE5E-8370-4C25-9F30-BD318EFB9EF9}" type="presOf" srcId="{67210D9B-9F36-470A-AFA9-462CA3CB2AA8}" destId="{433A8CBF-148A-4150-92BC-3E2AAB0DC0CF}" srcOrd="0" destOrd="1" presId="urn:microsoft.com/office/officeart/2005/8/layout/vList2"/>
    <dgm:cxn modelId="{9A0CFFB2-79DB-4CC0-9283-DF8E0B847D5F}" srcId="{0033B22F-2C03-4537-BCEA-E5F7B7AF9824}" destId="{2CEAC987-8DB3-4A7D-A011-7C47F1BD0E36}" srcOrd="0" destOrd="0" parTransId="{91DC2E5B-9CB1-4FBC-8E4B-7FA8E6EB36F0}" sibTransId="{8A3DF3E5-A24D-4610-96DB-45C8A38D8AF1}"/>
    <dgm:cxn modelId="{877DC4E5-35DD-4EF8-BB24-7CF4883629E1}" srcId="{02B74704-3FC4-4950-A24F-4382E5837C04}" destId="{FB57E15B-1D9F-4906-A374-FA54C332EB3A}" srcOrd="1" destOrd="0" parTransId="{E8A1C896-681B-4808-8C53-414411414215}" sibTransId="{EFF1AE0D-E238-4054-B65D-228E782DBB33}"/>
    <dgm:cxn modelId="{67B9B32E-EDA2-4B79-A4C3-0ACAD4FC8A95}" type="presParOf" srcId="{AC2C91D6-FA10-4F8B-BE8E-E3F08A164319}" destId="{47B945E7-1C7E-4F91-8B73-2BC9D5062A9B}" srcOrd="0" destOrd="0" presId="urn:microsoft.com/office/officeart/2005/8/layout/vList2"/>
    <dgm:cxn modelId="{E9C6064F-5004-4851-911D-7F0D92BBD08F}" type="presParOf" srcId="{AC2C91D6-FA10-4F8B-BE8E-E3F08A164319}" destId="{433A8CBF-148A-4150-92BC-3E2AAB0DC0CF}" srcOrd="1" destOrd="0" presId="urn:microsoft.com/office/officeart/2005/8/layout/vList2"/>
    <dgm:cxn modelId="{51869051-F963-4BFC-A97B-4E64912A4932}" type="presParOf" srcId="{AC2C91D6-FA10-4F8B-BE8E-E3F08A164319}" destId="{676408C0-8C11-4099-9CF7-DCA3E28ED83C}" srcOrd="2" destOrd="0" presId="urn:microsoft.com/office/officeart/2005/8/layout/vList2"/>
    <dgm:cxn modelId="{C65E83B9-FA36-40BD-AA04-9E673B2EDBF3}" type="presParOf" srcId="{AC2C91D6-FA10-4F8B-BE8E-E3F08A164319}" destId="{5EC14BA4-462C-47A7-A6DA-ADDAB786F264}" srcOrd="3" destOrd="0" presId="urn:microsoft.com/office/officeart/2005/8/layout/vList2"/>
    <dgm:cxn modelId="{C3EE6118-FD84-4737-87BA-76DAC8A4B097}" type="presParOf" srcId="{AC2C91D6-FA10-4F8B-BE8E-E3F08A164319}" destId="{0F129094-3F72-4EA5-B83A-8B17B2B177F1}" srcOrd="4" destOrd="0" presId="urn:microsoft.com/office/officeart/2005/8/layout/vList2"/>
    <dgm:cxn modelId="{08AABC5E-0687-40B1-9324-B899F06788D6}" type="presParOf" srcId="{AC2C91D6-FA10-4F8B-BE8E-E3F08A164319}" destId="{722FE955-14A0-484A-9F24-91A1DD4051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33B22F-2C03-4537-BCEA-E5F7B7AF9824}" type="doc">
      <dgm:prSet loTypeId="urn:microsoft.com/office/officeart/2005/8/layout/vList2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2CEAC987-8DB3-4A7D-A011-7C47F1BD0E36}">
      <dgm:prSet phldrT="[Текст]"/>
      <dgm:spPr/>
      <dgm:t>
        <a:bodyPr/>
        <a:lstStyle/>
        <a:p>
          <a:pPr algn="ctr"/>
          <a:r>
            <a:rPr lang="ru-RU" dirty="0" smtClean="0"/>
            <a:t>Формы работы</a:t>
          </a:r>
          <a:endParaRPr lang="ru-RU" dirty="0"/>
        </a:p>
      </dgm:t>
    </dgm:pt>
    <dgm:pt modelId="{91DC2E5B-9CB1-4FBC-8E4B-7FA8E6EB36F0}" type="parTrans" cxnId="{9A0CFFB2-79DB-4CC0-9283-DF8E0B847D5F}">
      <dgm:prSet/>
      <dgm:spPr/>
      <dgm:t>
        <a:bodyPr/>
        <a:lstStyle/>
        <a:p>
          <a:endParaRPr lang="ru-RU"/>
        </a:p>
      </dgm:t>
    </dgm:pt>
    <dgm:pt modelId="{8A3DF3E5-A24D-4610-96DB-45C8A38D8AF1}" type="sibTrans" cxnId="{9A0CFFB2-79DB-4CC0-9283-DF8E0B847D5F}">
      <dgm:prSet/>
      <dgm:spPr/>
      <dgm:t>
        <a:bodyPr/>
        <a:lstStyle/>
        <a:p>
          <a:endParaRPr lang="ru-RU"/>
        </a:p>
      </dgm:t>
    </dgm:pt>
    <dgm:pt modelId="{C3D3BE0F-1598-48CD-86FC-B46DC949C9A4}">
      <dgm:prSet phldrT="[Текст]"/>
      <dgm:spPr/>
      <dgm:t>
        <a:bodyPr/>
        <a:lstStyle/>
        <a:p>
          <a:pPr algn="ctr"/>
          <a:r>
            <a:rPr lang="ru-RU" dirty="0" smtClean="0"/>
            <a:t>Сообщение.</a:t>
          </a:r>
          <a:endParaRPr lang="ru-RU" dirty="0"/>
        </a:p>
      </dgm:t>
    </dgm:pt>
    <dgm:pt modelId="{526E783E-41B6-4476-97D0-BEB622A98317}" type="parTrans" cxnId="{CB7A80FE-5EF1-4900-9F59-703A78926027}">
      <dgm:prSet/>
      <dgm:spPr/>
      <dgm:t>
        <a:bodyPr/>
        <a:lstStyle/>
        <a:p>
          <a:endParaRPr lang="ru-RU"/>
        </a:p>
      </dgm:t>
    </dgm:pt>
    <dgm:pt modelId="{0721F3B5-8EF2-40BC-B575-7BDA5403998F}" type="sibTrans" cxnId="{CB7A80FE-5EF1-4900-9F59-703A78926027}">
      <dgm:prSet/>
      <dgm:spPr/>
      <dgm:t>
        <a:bodyPr/>
        <a:lstStyle/>
        <a:p>
          <a:endParaRPr lang="ru-RU"/>
        </a:p>
      </dgm:t>
    </dgm:pt>
    <dgm:pt modelId="{02B74704-3FC4-4950-A24F-4382E5837C04}">
      <dgm:prSet phldrT="[Текст]"/>
      <dgm:spPr/>
      <dgm:t>
        <a:bodyPr/>
        <a:lstStyle/>
        <a:p>
          <a:pPr algn="ctr"/>
          <a:r>
            <a:rPr lang="ru-RU" dirty="0" smtClean="0"/>
            <a:t>Методики, приёмы, технологии</a:t>
          </a:r>
          <a:endParaRPr lang="ru-RU" dirty="0"/>
        </a:p>
      </dgm:t>
    </dgm:pt>
    <dgm:pt modelId="{69C43188-C6A7-4858-BAC9-747CF4E39227}" type="parTrans" cxnId="{C748D496-5180-4E2A-AFD5-C0DCA968F6A4}">
      <dgm:prSet/>
      <dgm:spPr/>
      <dgm:t>
        <a:bodyPr/>
        <a:lstStyle/>
        <a:p>
          <a:endParaRPr lang="ru-RU"/>
        </a:p>
      </dgm:t>
    </dgm:pt>
    <dgm:pt modelId="{2F764A5C-D5EB-4E5A-9BA2-45F4D22CCC27}" type="sibTrans" cxnId="{C748D496-5180-4E2A-AFD5-C0DCA968F6A4}">
      <dgm:prSet/>
      <dgm:spPr/>
      <dgm:t>
        <a:bodyPr/>
        <a:lstStyle/>
        <a:p>
          <a:endParaRPr lang="ru-RU"/>
        </a:p>
      </dgm:t>
    </dgm:pt>
    <dgm:pt modelId="{D415495C-E319-486C-8348-574FC13306E7}">
      <dgm:prSet phldrT="[Текст]"/>
      <dgm:spPr/>
      <dgm:t>
        <a:bodyPr/>
        <a:lstStyle/>
        <a:p>
          <a:pPr algn="ctr"/>
          <a:r>
            <a:rPr lang="ru-RU" dirty="0" smtClean="0"/>
            <a:t>В.В.Ткачёва «Семья ребёнка с ОВЗ»</a:t>
          </a:r>
          <a:endParaRPr lang="ru-RU" dirty="0"/>
        </a:p>
      </dgm:t>
    </dgm:pt>
    <dgm:pt modelId="{B2304FC3-4E6A-4DB2-990B-50A67392B5FA}" type="parTrans" cxnId="{7F2D62A9-0A83-4CF7-81C4-6DC73D323339}">
      <dgm:prSet/>
      <dgm:spPr/>
      <dgm:t>
        <a:bodyPr/>
        <a:lstStyle/>
        <a:p>
          <a:endParaRPr lang="ru-RU"/>
        </a:p>
      </dgm:t>
    </dgm:pt>
    <dgm:pt modelId="{30824756-AAAD-4750-8935-50C00312B301}" type="sibTrans" cxnId="{7F2D62A9-0A83-4CF7-81C4-6DC73D323339}">
      <dgm:prSet/>
      <dgm:spPr/>
      <dgm:t>
        <a:bodyPr/>
        <a:lstStyle/>
        <a:p>
          <a:endParaRPr lang="ru-RU"/>
        </a:p>
      </dgm:t>
    </dgm:pt>
    <dgm:pt modelId="{24C9E54E-8ED4-4F9E-BE2D-D54F31CC2F92}">
      <dgm:prSet phldrT="[Текст]"/>
      <dgm:spPr/>
      <dgm:t>
        <a:bodyPr/>
        <a:lstStyle/>
        <a:p>
          <a:pPr algn="ctr"/>
          <a:r>
            <a:rPr lang="ru-RU" dirty="0" smtClean="0"/>
            <a:t>Результат </a:t>
          </a:r>
          <a:endParaRPr lang="ru-RU" dirty="0"/>
        </a:p>
      </dgm:t>
    </dgm:pt>
    <dgm:pt modelId="{8412679C-01AF-4CF5-9C13-DDEC3453487E}" type="parTrans" cxnId="{CB4407E4-C353-4B92-9BAC-EB28723DBC11}">
      <dgm:prSet/>
      <dgm:spPr/>
      <dgm:t>
        <a:bodyPr/>
        <a:lstStyle/>
        <a:p>
          <a:endParaRPr lang="ru-RU"/>
        </a:p>
      </dgm:t>
    </dgm:pt>
    <dgm:pt modelId="{7E1DE548-FED0-45E5-996E-75CD13EA930C}" type="sibTrans" cxnId="{CB4407E4-C353-4B92-9BAC-EB28723DBC11}">
      <dgm:prSet/>
      <dgm:spPr/>
      <dgm:t>
        <a:bodyPr/>
        <a:lstStyle/>
        <a:p>
          <a:endParaRPr lang="ru-RU"/>
        </a:p>
      </dgm:t>
    </dgm:pt>
    <dgm:pt modelId="{56002497-EC44-4552-A35E-787E484B7C17}">
      <dgm:prSet phldrT="[Текст]"/>
      <dgm:spPr/>
      <dgm:t>
        <a:bodyPr/>
        <a:lstStyle/>
        <a:p>
          <a:pPr algn="ctr"/>
          <a:r>
            <a:rPr lang="ru-RU" dirty="0" smtClean="0"/>
            <a:t>Осведомленность родителей о закономерностях  и особенностях развития ребёнка с ОВЗ. Повышение педагогической, психологической и правовой культуры.</a:t>
          </a:r>
          <a:endParaRPr lang="ru-RU" dirty="0"/>
        </a:p>
      </dgm:t>
    </dgm:pt>
    <dgm:pt modelId="{A514D66D-21E1-49CC-BB6C-50C982C21C5A}" type="parTrans" cxnId="{BB1112E8-9ECE-4CB9-B8FB-872FA0379CCD}">
      <dgm:prSet/>
      <dgm:spPr/>
      <dgm:t>
        <a:bodyPr/>
        <a:lstStyle/>
        <a:p>
          <a:endParaRPr lang="ru-RU"/>
        </a:p>
      </dgm:t>
    </dgm:pt>
    <dgm:pt modelId="{C5917647-1897-46B2-9428-6B021D54C134}" type="sibTrans" cxnId="{BB1112E8-9ECE-4CB9-B8FB-872FA0379CCD}">
      <dgm:prSet/>
      <dgm:spPr/>
      <dgm:t>
        <a:bodyPr/>
        <a:lstStyle/>
        <a:p>
          <a:endParaRPr lang="ru-RU"/>
        </a:p>
      </dgm:t>
    </dgm:pt>
    <dgm:pt modelId="{B5ABE64E-E761-4D79-95E9-AB9D109FAC0E}">
      <dgm:prSet/>
      <dgm:spPr/>
      <dgm:t>
        <a:bodyPr/>
        <a:lstStyle/>
        <a:p>
          <a:pPr algn="ctr"/>
          <a:r>
            <a:rPr lang="ru-RU" smtClean="0"/>
            <a:t>Притча.</a:t>
          </a:r>
          <a:endParaRPr lang="ru-RU"/>
        </a:p>
      </dgm:t>
    </dgm:pt>
    <dgm:pt modelId="{E2F60236-E9EC-4A1C-9428-6D8EDD68EB7F}" type="parTrans" cxnId="{C5D38E7D-D7B6-479F-9064-87565CA13564}">
      <dgm:prSet/>
      <dgm:spPr/>
      <dgm:t>
        <a:bodyPr/>
        <a:lstStyle/>
        <a:p>
          <a:endParaRPr lang="ru-RU"/>
        </a:p>
      </dgm:t>
    </dgm:pt>
    <dgm:pt modelId="{A085536C-49ED-4E39-91F4-1E005CAAAEE5}" type="sibTrans" cxnId="{C5D38E7D-D7B6-479F-9064-87565CA13564}">
      <dgm:prSet/>
      <dgm:spPr/>
      <dgm:t>
        <a:bodyPr/>
        <a:lstStyle/>
        <a:p>
          <a:endParaRPr lang="ru-RU"/>
        </a:p>
      </dgm:t>
    </dgm:pt>
    <dgm:pt modelId="{6C1727AA-A971-4F08-9F68-8F93D5EB0B9A}">
      <dgm:prSet/>
      <dgm:spPr/>
      <dgm:t>
        <a:bodyPr/>
        <a:lstStyle/>
        <a:p>
          <a:pPr algn="ctr"/>
          <a:r>
            <a:rPr lang="ru-RU" dirty="0" smtClean="0"/>
            <a:t>Просмотр.</a:t>
          </a:r>
          <a:endParaRPr lang="ru-RU" dirty="0"/>
        </a:p>
      </dgm:t>
    </dgm:pt>
    <dgm:pt modelId="{2E6E2703-8612-4D24-80DD-B0E4A3B58569}" type="parTrans" cxnId="{BF74AB67-F464-4F92-965F-AEC5EC727331}">
      <dgm:prSet/>
      <dgm:spPr/>
      <dgm:t>
        <a:bodyPr/>
        <a:lstStyle/>
        <a:p>
          <a:endParaRPr lang="ru-RU"/>
        </a:p>
      </dgm:t>
    </dgm:pt>
    <dgm:pt modelId="{1E719B66-9D05-4CEA-A012-98C254969764}" type="sibTrans" cxnId="{BF74AB67-F464-4F92-965F-AEC5EC727331}">
      <dgm:prSet/>
      <dgm:spPr/>
      <dgm:t>
        <a:bodyPr/>
        <a:lstStyle/>
        <a:p>
          <a:endParaRPr lang="ru-RU"/>
        </a:p>
      </dgm:t>
    </dgm:pt>
    <dgm:pt modelId="{B35643C8-3472-4AC5-AC4E-474A7DC001F1}">
      <dgm:prSet/>
      <dgm:spPr/>
      <dgm:t>
        <a:bodyPr/>
        <a:lstStyle/>
        <a:p>
          <a:pPr algn="ctr"/>
          <a:r>
            <a:rPr lang="ru-RU" dirty="0" smtClean="0"/>
            <a:t>Обсуждение.</a:t>
          </a:r>
          <a:endParaRPr lang="ru-RU" dirty="0"/>
        </a:p>
      </dgm:t>
    </dgm:pt>
    <dgm:pt modelId="{842C7FE7-1F59-4BAD-BA92-E9D0BDA44600}" type="parTrans" cxnId="{8379B4D5-D05A-4567-BB19-96A6F6B65F92}">
      <dgm:prSet/>
      <dgm:spPr/>
      <dgm:t>
        <a:bodyPr/>
        <a:lstStyle/>
        <a:p>
          <a:endParaRPr lang="ru-RU"/>
        </a:p>
      </dgm:t>
    </dgm:pt>
    <dgm:pt modelId="{3323E01D-3110-4AB6-84C5-B3069D87CD2E}" type="sibTrans" cxnId="{8379B4D5-D05A-4567-BB19-96A6F6B65F92}">
      <dgm:prSet/>
      <dgm:spPr/>
      <dgm:t>
        <a:bodyPr/>
        <a:lstStyle/>
        <a:p>
          <a:endParaRPr lang="ru-RU"/>
        </a:p>
      </dgm:t>
    </dgm:pt>
    <dgm:pt modelId="{12010A7C-D985-46D6-84E7-3F63E7B5E2A5}">
      <dgm:prSet/>
      <dgm:spPr/>
      <dgm:t>
        <a:bodyPr/>
        <a:lstStyle/>
        <a:p>
          <a:pPr algn="ctr"/>
          <a:r>
            <a:rPr lang="ru-RU" dirty="0" smtClean="0"/>
            <a:t>Дискуссия.</a:t>
          </a:r>
          <a:endParaRPr lang="ru-RU" dirty="0"/>
        </a:p>
      </dgm:t>
    </dgm:pt>
    <dgm:pt modelId="{3787D9BA-1C69-4206-BDD6-B318CABDA9F1}" type="parTrans" cxnId="{2A0AF48D-1455-4B0B-9931-03E3757EB343}">
      <dgm:prSet/>
      <dgm:spPr/>
      <dgm:t>
        <a:bodyPr/>
        <a:lstStyle/>
        <a:p>
          <a:endParaRPr lang="ru-RU"/>
        </a:p>
      </dgm:t>
    </dgm:pt>
    <dgm:pt modelId="{68BFE792-6705-4525-9E75-84E7375CECDB}" type="sibTrans" cxnId="{2A0AF48D-1455-4B0B-9931-03E3757EB343}">
      <dgm:prSet/>
      <dgm:spPr/>
      <dgm:t>
        <a:bodyPr/>
        <a:lstStyle/>
        <a:p>
          <a:endParaRPr lang="ru-RU"/>
        </a:p>
      </dgm:t>
    </dgm:pt>
    <dgm:pt modelId="{7FC84CD5-E081-46E2-8277-55A7F62070E9}">
      <dgm:prSet/>
      <dgm:spPr/>
      <dgm:t>
        <a:bodyPr/>
        <a:lstStyle/>
        <a:p>
          <a:pPr algn="ctr"/>
          <a:r>
            <a:rPr lang="ru-RU" dirty="0" smtClean="0"/>
            <a:t>Буклеты.</a:t>
          </a:r>
          <a:endParaRPr lang="ru-RU" dirty="0"/>
        </a:p>
      </dgm:t>
    </dgm:pt>
    <dgm:pt modelId="{56BA9B1C-096F-4905-9C5D-CBBD9922E49C}" type="parTrans" cxnId="{55FB735F-2781-43E5-9845-A2A973562CB2}">
      <dgm:prSet/>
      <dgm:spPr/>
      <dgm:t>
        <a:bodyPr/>
        <a:lstStyle/>
        <a:p>
          <a:endParaRPr lang="ru-RU"/>
        </a:p>
      </dgm:t>
    </dgm:pt>
    <dgm:pt modelId="{150FB723-A1E2-44DB-98D8-563240FF4C98}" type="sibTrans" cxnId="{55FB735F-2781-43E5-9845-A2A973562CB2}">
      <dgm:prSet/>
      <dgm:spPr/>
      <dgm:t>
        <a:bodyPr/>
        <a:lstStyle/>
        <a:p>
          <a:endParaRPr lang="ru-RU"/>
        </a:p>
      </dgm:t>
    </dgm:pt>
    <dgm:pt modelId="{33D54950-D2C3-45DA-B817-CF148234A79E}">
      <dgm:prSet/>
      <dgm:spPr/>
      <dgm:t>
        <a:bodyPr/>
        <a:lstStyle/>
        <a:p>
          <a:pPr algn="ctr"/>
          <a:r>
            <a:rPr lang="ru-RU" dirty="0" err="1" smtClean="0"/>
            <a:t>М.Староверова</a:t>
          </a:r>
          <a:r>
            <a:rPr lang="ru-RU" dirty="0" smtClean="0"/>
            <a:t>, О.Кузнецова «Психолого-педагогическое сопровождение детей с расстройствами эмоционально-волевой сферы»</a:t>
          </a:r>
          <a:endParaRPr lang="ru-RU" dirty="0"/>
        </a:p>
      </dgm:t>
    </dgm:pt>
    <dgm:pt modelId="{AC183FB2-2FE0-4E5B-BAA2-95715AA3C238}" type="parTrans" cxnId="{095B6932-219F-4892-9363-46F4BC0CB874}">
      <dgm:prSet/>
      <dgm:spPr/>
      <dgm:t>
        <a:bodyPr/>
        <a:lstStyle/>
        <a:p>
          <a:endParaRPr lang="ru-RU"/>
        </a:p>
      </dgm:t>
    </dgm:pt>
    <dgm:pt modelId="{2485AAC5-B088-40DE-A813-8AEA30317EC0}" type="sibTrans" cxnId="{095B6932-219F-4892-9363-46F4BC0CB874}">
      <dgm:prSet/>
      <dgm:spPr/>
      <dgm:t>
        <a:bodyPr/>
        <a:lstStyle/>
        <a:p>
          <a:endParaRPr lang="ru-RU"/>
        </a:p>
      </dgm:t>
    </dgm:pt>
    <dgm:pt modelId="{AC2C91D6-FA10-4F8B-BE8E-E3F08A164319}" type="pres">
      <dgm:prSet presAssocID="{0033B22F-2C03-4537-BCEA-E5F7B7AF98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945E7-1C7E-4F91-8B73-2BC9D5062A9B}" type="pres">
      <dgm:prSet presAssocID="{2CEAC987-8DB3-4A7D-A011-7C47F1BD0E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A8CBF-148A-4150-92BC-3E2AAB0DC0CF}" type="pres">
      <dgm:prSet presAssocID="{2CEAC987-8DB3-4A7D-A011-7C47F1BD0E3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408C0-8C11-4099-9CF7-DCA3E28ED83C}" type="pres">
      <dgm:prSet presAssocID="{02B74704-3FC4-4950-A24F-4382E5837C04}" presName="parentText" presStyleLbl="node1" presStyleIdx="1" presStyleCnt="3" custLinFactNeighborX="3571" custLinFactNeighborY="-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14BA4-462C-47A7-A6DA-ADDAB786F264}" type="pres">
      <dgm:prSet presAssocID="{02B74704-3FC4-4950-A24F-4382E5837C0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29094-3F72-4EA5-B83A-8B17B2B177F1}" type="pres">
      <dgm:prSet presAssocID="{24C9E54E-8ED4-4F9E-BE2D-D54F31CC2F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FE955-14A0-484A-9F24-91A1DD405105}" type="pres">
      <dgm:prSet presAssocID="{24C9E54E-8ED4-4F9E-BE2D-D54F31CC2F9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58B1A-726D-4D7E-A617-077806B3C200}" type="presOf" srcId="{7FC84CD5-E081-46E2-8277-55A7F62070E9}" destId="{433A8CBF-148A-4150-92BC-3E2AAB0DC0CF}" srcOrd="0" destOrd="5" presId="urn:microsoft.com/office/officeart/2005/8/layout/vList2"/>
    <dgm:cxn modelId="{6E3272A6-14D6-48BE-ACFE-EC89511D5DA4}" type="presOf" srcId="{33D54950-D2C3-45DA-B817-CF148234A79E}" destId="{5EC14BA4-462C-47A7-A6DA-ADDAB786F264}" srcOrd="0" destOrd="1" presId="urn:microsoft.com/office/officeart/2005/8/layout/vList2"/>
    <dgm:cxn modelId="{EC4E0B57-5997-4A71-894B-EB6FA47CDF0F}" type="presOf" srcId="{6C1727AA-A971-4F08-9F68-8F93D5EB0B9A}" destId="{433A8CBF-148A-4150-92BC-3E2AAB0DC0CF}" srcOrd="0" destOrd="2" presId="urn:microsoft.com/office/officeart/2005/8/layout/vList2"/>
    <dgm:cxn modelId="{CC0FD26C-BAC6-46CF-ABDC-2731B5AD1FAC}" type="presOf" srcId="{02B74704-3FC4-4950-A24F-4382E5837C04}" destId="{676408C0-8C11-4099-9CF7-DCA3E28ED83C}" srcOrd="0" destOrd="0" presId="urn:microsoft.com/office/officeart/2005/8/layout/vList2"/>
    <dgm:cxn modelId="{BEEC5731-853B-4C99-A4E3-778C57B04216}" type="presOf" srcId="{C3D3BE0F-1598-48CD-86FC-B46DC949C9A4}" destId="{433A8CBF-148A-4150-92BC-3E2AAB0DC0CF}" srcOrd="0" destOrd="0" presId="urn:microsoft.com/office/officeart/2005/8/layout/vList2"/>
    <dgm:cxn modelId="{CB4407E4-C353-4B92-9BAC-EB28723DBC11}" srcId="{0033B22F-2C03-4537-BCEA-E5F7B7AF9824}" destId="{24C9E54E-8ED4-4F9E-BE2D-D54F31CC2F92}" srcOrd="2" destOrd="0" parTransId="{8412679C-01AF-4CF5-9C13-DDEC3453487E}" sibTransId="{7E1DE548-FED0-45E5-996E-75CD13EA930C}"/>
    <dgm:cxn modelId="{095B6932-219F-4892-9363-46F4BC0CB874}" srcId="{02B74704-3FC4-4950-A24F-4382E5837C04}" destId="{33D54950-D2C3-45DA-B817-CF148234A79E}" srcOrd="1" destOrd="0" parTransId="{AC183FB2-2FE0-4E5B-BAA2-95715AA3C238}" sibTransId="{2485AAC5-B088-40DE-A813-8AEA30317EC0}"/>
    <dgm:cxn modelId="{7F2D62A9-0A83-4CF7-81C4-6DC73D323339}" srcId="{02B74704-3FC4-4950-A24F-4382E5837C04}" destId="{D415495C-E319-486C-8348-574FC13306E7}" srcOrd="0" destOrd="0" parTransId="{B2304FC3-4E6A-4DB2-990B-50A67392B5FA}" sibTransId="{30824756-AAAD-4750-8935-50C00312B301}"/>
    <dgm:cxn modelId="{006C60FE-C65D-43A1-839D-57D1E1C80F64}" type="presOf" srcId="{B5ABE64E-E761-4D79-95E9-AB9D109FAC0E}" destId="{433A8CBF-148A-4150-92BC-3E2AAB0DC0CF}" srcOrd="0" destOrd="1" presId="urn:microsoft.com/office/officeart/2005/8/layout/vList2"/>
    <dgm:cxn modelId="{2A0AF48D-1455-4B0B-9931-03E3757EB343}" srcId="{2CEAC987-8DB3-4A7D-A011-7C47F1BD0E36}" destId="{12010A7C-D985-46D6-84E7-3F63E7B5E2A5}" srcOrd="4" destOrd="0" parTransId="{3787D9BA-1C69-4206-BDD6-B318CABDA9F1}" sibTransId="{68BFE792-6705-4525-9E75-84E7375CECDB}"/>
    <dgm:cxn modelId="{E003766A-5830-4806-8613-21ABD8AB8B82}" type="presOf" srcId="{2CEAC987-8DB3-4A7D-A011-7C47F1BD0E36}" destId="{47B945E7-1C7E-4F91-8B73-2BC9D5062A9B}" srcOrd="0" destOrd="0" presId="urn:microsoft.com/office/officeart/2005/8/layout/vList2"/>
    <dgm:cxn modelId="{55FB735F-2781-43E5-9845-A2A973562CB2}" srcId="{2CEAC987-8DB3-4A7D-A011-7C47F1BD0E36}" destId="{7FC84CD5-E081-46E2-8277-55A7F62070E9}" srcOrd="5" destOrd="0" parTransId="{56BA9B1C-096F-4905-9C5D-CBBD9922E49C}" sibTransId="{150FB723-A1E2-44DB-98D8-563240FF4C98}"/>
    <dgm:cxn modelId="{CC7978D0-E834-461B-B56F-06D1FBF2BF1E}" type="presOf" srcId="{12010A7C-D985-46D6-84E7-3F63E7B5E2A5}" destId="{433A8CBF-148A-4150-92BC-3E2AAB0DC0CF}" srcOrd="0" destOrd="4" presId="urn:microsoft.com/office/officeart/2005/8/layout/vList2"/>
    <dgm:cxn modelId="{40652823-56ED-4571-BD62-DBE358AC5565}" type="presOf" srcId="{56002497-EC44-4552-A35E-787E484B7C17}" destId="{722FE955-14A0-484A-9F24-91A1DD405105}" srcOrd="0" destOrd="0" presId="urn:microsoft.com/office/officeart/2005/8/layout/vList2"/>
    <dgm:cxn modelId="{D320C423-D90D-4CBF-BB30-65AE5AC68B29}" type="presOf" srcId="{B35643C8-3472-4AC5-AC4E-474A7DC001F1}" destId="{433A8CBF-148A-4150-92BC-3E2AAB0DC0CF}" srcOrd="0" destOrd="3" presId="urn:microsoft.com/office/officeart/2005/8/layout/vList2"/>
    <dgm:cxn modelId="{BB1112E8-9ECE-4CB9-B8FB-872FA0379CCD}" srcId="{24C9E54E-8ED4-4F9E-BE2D-D54F31CC2F92}" destId="{56002497-EC44-4552-A35E-787E484B7C17}" srcOrd="0" destOrd="0" parTransId="{A514D66D-21E1-49CC-BB6C-50C982C21C5A}" sibTransId="{C5917647-1897-46B2-9428-6B021D54C134}"/>
    <dgm:cxn modelId="{5BD71B93-0D02-4A79-8A72-C8539E4EFB3E}" type="presOf" srcId="{0033B22F-2C03-4537-BCEA-E5F7B7AF9824}" destId="{AC2C91D6-FA10-4F8B-BE8E-E3F08A164319}" srcOrd="0" destOrd="0" presId="urn:microsoft.com/office/officeart/2005/8/layout/vList2"/>
    <dgm:cxn modelId="{C5D38E7D-D7B6-479F-9064-87565CA13564}" srcId="{2CEAC987-8DB3-4A7D-A011-7C47F1BD0E36}" destId="{B5ABE64E-E761-4D79-95E9-AB9D109FAC0E}" srcOrd="1" destOrd="0" parTransId="{E2F60236-E9EC-4A1C-9428-6D8EDD68EB7F}" sibTransId="{A085536C-49ED-4E39-91F4-1E005CAAAEE5}"/>
    <dgm:cxn modelId="{9A0CFFB2-79DB-4CC0-9283-DF8E0B847D5F}" srcId="{0033B22F-2C03-4537-BCEA-E5F7B7AF9824}" destId="{2CEAC987-8DB3-4A7D-A011-7C47F1BD0E36}" srcOrd="0" destOrd="0" parTransId="{91DC2E5B-9CB1-4FBC-8E4B-7FA8E6EB36F0}" sibTransId="{8A3DF3E5-A24D-4610-96DB-45C8A38D8AF1}"/>
    <dgm:cxn modelId="{9C76965F-C920-45FE-AD4C-3451DE3287A5}" type="presOf" srcId="{D415495C-E319-486C-8348-574FC13306E7}" destId="{5EC14BA4-462C-47A7-A6DA-ADDAB786F264}" srcOrd="0" destOrd="0" presId="urn:microsoft.com/office/officeart/2005/8/layout/vList2"/>
    <dgm:cxn modelId="{CC048802-0C7F-494B-A61D-DDA03F2336D5}" type="presOf" srcId="{24C9E54E-8ED4-4F9E-BE2D-D54F31CC2F92}" destId="{0F129094-3F72-4EA5-B83A-8B17B2B177F1}" srcOrd="0" destOrd="0" presId="urn:microsoft.com/office/officeart/2005/8/layout/vList2"/>
    <dgm:cxn modelId="{BF74AB67-F464-4F92-965F-AEC5EC727331}" srcId="{2CEAC987-8DB3-4A7D-A011-7C47F1BD0E36}" destId="{6C1727AA-A971-4F08-9F68-8F93D5EB0B9A}" srcOrd="2" destOrd="0" parTransId="{2E6E2703-8612-4D24-80DD-B0E4A3B58569}" sibTransId="{1E719B66-9D05-4CEA-A012-98C254969764}"/>
    <dgm:cxn modelId="{CB7A80FE-5EF1-4900-9F59-703A78926027}" srcId="{2CEAC987-8DB3-4A7D-A011-7C47F1BD0E36}" destId="{C3D3BE0F-1598-48CD-86FC-B46DC949C9A4}" srcOrd="0" destOrd="0" parTransId="{526E783E-41B6-4476-97D0-BEB622A98317}" sibTransId="{0721F3B5-8EF2-40BC-B575-7BDA5403998F}"/>
    <dgm:cxn modelId="{C748D496-5180-4E2A-AFD5-C0DCA968F6A4}" srcId="{0033B22F-2C03-4537-BCEA-E5F7B7AF9824}" destId="{02B74704-3FC4-4950-A24F-4382E5837C04}" srcOrd="1" destOrd="0" parTransId="{69C43188-C6A7-4858-BAC9-747CF4E39227}" sibTransId="{2F764A5C-D5EB-4E5A-9BA2-45F4D22CCC27}"/>
    <dgm:cxn modelId="{8379B4D5-D05A-4567-BB19-96A6F6B65F92}" srcId="{2CEAC987-8DB3-4A7D-A011-7C47F1BD0E36}" destId="{B35643C8-3472-4AC5-AC4E-474A7DC001F1}" srcOrd="3" destOrd="0" parTransId="{842C7FE7-1F59-4BAD-BA92-E9D0BDA44600}" sibTransId="{3323E01D-3110-4AB6-84C5-B3069D87CD2E}"/>
    <dgm:cxn modelId="{C73CFBD2-7739-47B1-AFB2-7933705A02AD}" type="presParOf" srcId="{AC2C91D6-FA10-4F8B-BE8E-E3F08A164319}" destId="{47B945E7-1C7E-4F91-8B73-2BC9D5062A9B}" srcOrd="0" destOrd="0" presId="urn:microsoft.com/office/officeart/2005/8/layout/vList2"/>
    <dgm:cxn modelId="{D2C4B732-16CD-432B-A0D1-B01C1E74D25B}" type="presParOf" srcId="{AC2C91D6-FA10-4F8B-BE8E-E3F08A164319}" destId="{433A8CBF-148A-4150-92BC-3E2AAB0DC0CF}" srcOrd="1" destOrd="0" presId="urn:microsoft.com/office/officeart/2005/8/layout/vList2"/>
    <dgm:cxn modelId="{65974C5A-8926-4DB4-8234-FA4DB44A5283}" type="presParOf" srcId="{AC2C91D6-FA10-4F8B-BE8E-E3F08A164319}" destId="{676408C0-8C11-4099-9CF7-DCA3E28ED83C}" srcOrd="2" destOrd="0" presId="urn:microsoft.com/office/officeart/2005/8/layout/vList2"/>
    <dgm:cxn modelId="{53F005B3-843D-4A17-8485-7A620D7263F5}" type="presParOf" srcId="{AC2C91D6-FA10-4F8B-BE8E-E3F08A164319}" destId="{5EC14BA4-462C-47A7-A6DA-ADDAB786F264}" srcOrd="3" destOrd="0" presId="urn:microsoft.com/office/officeart/2005/8/layout/vList2"/>
    <dgm:cxn modelId="{0F0E87CA-ABA4-456A-A3E6-03FC7DA378C8}" type="presParOf" srcId="{AC2C91D6-FA10-4F8B-BE8E-E3F08A164319}" destId="{0F129094-3F72-4EA5-B83A-8B17B2B177F1}" srcOrd="4" destOrd="0" presId="urn:microsoft.com/office/officeart/2005/8/layout/vList2"/>
    <dgm:cxn modelId="{9D638CB7-E1FD-4C92-9395-3392C405CE55}" type="presParOf" srcId="{AC2C91D6-FA10-4F8B-BE8E-E3F08A164319}" destId="{722FE955-14A0-484A-9F24-91A1DD4051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33B22F-2C03-4537-BCEA-E5F7B7AF9824}" type="doc">
      <dgm:prSet loTypeId="urn:microsoft.com/office/officeart/2005/8/layout/vList2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2CEAC987-8DB3-4A7D-A011-7C47F1BD0E36}">
      <dgm:prSet phldrT="[Текст]"/>
      <dgm:spPr/>
      <dgm:t>
        <a:bodyPr/>
        <a:lstStyle/>
        <a:p>
          <a:pPr algn="ctr"/>
          <a:r>
            <a:rPr lang="ru-RU" dirty="0" smtClean="0"/>
            <a:t>Формы работы</a:t>
          </a:r>
          <a:endParaRPr lang="ru-RU" dirty="0"/>
        </a:p>
      </dgm:t>
    </dgm:pt>
    <dgm:pt modelId="{91DC2E5B-9CB1-4FBC-8E4B-7FA8E6EB36F0}" type="parTrans" cxnId="{9A0CFFB2-79DB-4CC0-9283-DF8E0B847D5F}">
      <dgm:prSet/>
      <dgm:spPr/>
      <dgm:t>
        <a:bodyPr/>
        <a:lstStyle/>
        <a:p>
          <a:endParaRPr lang="ru-RU"/>
        </a:p>
      </dgm:t>
    </dgm:pt>
    <dgm:pt modelId="{8A3DF3E5-A24D-4610-96DB-45C8A38D8AF1}" type="sibTrans" cxnId="{9A0CFFB2-79DB-4CC0-9283-DF8E0B847D5F}">
      <dgm:prSet/>
      <dgm:spPr/>
      <dgm:t>
        <a:bodyPr/>
        <a:lstStyle/>
        <a:p>
          <a:endParaRPr lang="ru-RU"/>
        </a:p>
      </dgm:t>
    </dgm:pt>
    <dgm:pt modelId="{C3D3BE0F-1598-48CD-86FC-B46DC949C9A4}">
      <dgm:prSet phldrT="[Текст]"/>
      <dgm:spPr/>
      <dgm:t>
        <a:bodyPr/>
        <a:lstStyle/>
        <a:p>
          <a:pPr algn="ctr"/>
          <a:r>
            <a:rPr lang="ru-RU" dirty="0" smtClean="0"/>
            <a:t>Разминка.</a:t>
          </a:r>
          <a:endParaRPr lang="ru-RU" dirty="0"/>
        </a:p>
      </dgm:t>
    </dgm:pt>
    <dgm:pt modelId="{526E783E-41B6-4476-97D0-BEB622A98317}" type="parTrans" cxnId="{CB7A80FE-5EF1-4900-9F59-703A78926027}">
      <dgm:prSet/>
      <dgm:spPr/>
      <dgm:t>
        <a:bodyPr/>
        <a:lstStyle/>
        <a:p>
          <a:endParaRPr lang="ru-RU"/>
        </a:p>
      </dgm:t>
    </dgm:pt>
    <dgm:pt modelId="{0721F3B5-8EF2-40BC-B575-7BDA5403998F}" type="sibTrans" cxnId="{CB7A80FE-5EF1-4900-9F59-703A78926027}">
      <dgm:prSet/>
      <dgm:spPr/>
      <dgm:t>
        <a:bodyPr/>
        <a:lstStyle/>
        <a:p>
          <a:endParaRPr lang="ru-RU"/>
        </a:p>
      </dgm:t>
    </dgm:pt>
    <dgm:pt modelId="{02B74704-3FC4-4950-A24F-4382E5837C04}">
      <dgm:prSet phldrT="[Текст]"/>
      <dgm:spPr/>
      <dgm:t>
        <a:bodyPr/>
        <a:lstStyle/>
        <a:p>
          <a:pPr algn="ctr"/>
          <a:r>
            <a:rPr lang="ru-RU" dirty="0" smtClean="0"/>
            <a:t>Методики, приёмы, технологии</a:t>
          </a:r>
          <a:endParaRPr lang="ru-RU" dirty="0"/>
        </a:p>
      </dgm:t>
    </dgm:pt>
    <dgm:pt modelId="{69C43188-C6A7-4858-BAC9-747CF4E39227}" type="parTrans" cxnId="{C748D496-5180-4E2A-AFD5-C0DCA968F6A4}">
      <dgm:prSet/>
      <dgm:spPr/>
      <dgm:t>
        <a:bodyPr/>
        <a:lstStyle/>
        <a:p>
          <a:endParaRPr lang="ru-RU"/>
        </a:p>
      </dgm:t>
    </dgm:pt>
    <dgm:pt modelId="{2F764A5C-D5EB-4E5A-9BA2-45F4D22CCC27}" type="sibTrans" cxnId="{C748D496-5180-4E2A-AFD5-C0DCA968F6A4}">
      <dgm:prSet/>
      <dgm:spPr/>
      <dgm:t>
        <a:bodyPr/>
        <a:lstStyle/>
        <a:p>
          <a:endParaRPr lang="ru-RU"/>
        </a:p>
      </dgm:t>
    </dgm:pt>
    <dgm:pt modelId="{D415495C-E319-486C-8348-574FC13306E7}">
      <dgm:prSet phldrT="[Текст]"/>
      <dgm:spPr/>
      <dgm:t>
        <a:bodyPr/>
        <a:lstStyle/>
        <a:p>
          <a:pPr algn="ctr"/>
          <a:r>
            <a:rPr lang="ru-RU" dirty="0" smtClean="0"/>
            <a:t>Е.Лютова, Г.Монина «Игры - приветствия» </a:t>
          </a:r>
          <a:endParaRPr lang="ru-RU" dirty="0"/>
        </a:p>
      </dgm:t>
    </dgm:pt>
    <dgm:pt modelId="{B2304FC3-4E6A-4DB2-990B-50A67392B5FA}" type="parTrans" cxnId="{7F2D62A9-0A83-4CF7-81C4-6DC73D323339}">
      <dgm:prSet/>
      <dgm:spPr/>
      <dgm:t>
        <a:bodyPr/>
        <a:lstStyle/>
        <a:p>
          <a:endParaRPr lang="ru-RU"/>
        </a:p>
      </dgm:t>
    </dgm:pt>
    <dgm:pt modelId="{30824756-AAAD-4750-8935-50C00312B301}" type="sibTrans" cxnId="{7F2D62A9-0A83-4CF7-81C4-6DC73D323339}">
      <dgm:prSet/>
      <dgm:spPr/>
      <dgm:t>
        <a:bodyPr/>
        <a:lstStyle/>
        <a:p>
          <a:endParaRPr lang="ru-RU"/>
        </a:p>
      </dgm:t>
    </dgm:pt>
    <dgm:pt modelId="{24C9E54E-8ED4-4F9E-BE2D-D54F31CC2F92}">
      <dgm:prSet phldrT="[Текст]"/>
      <dgm:spPr/>
      <dgm:t>
        <a:bodyPr/>
        <a:lstStyle/>
        <a:p>
          <a:pPr algn="ctr"/>
          <a:r>
            <a:rPr lang="ru-RU" dirty="0" smtClean="0"/>
            <a:t>Результат </a:t>
          </a:r>
          <a:endParaRPr lang="ru-RU" dirty="0"/>
        </a:p>
      </dgm:t>
    </dgm:pt>
    <dgm:pt modelId="{8412679C-01AF-4CF5-9C13-DDEC3453487E}" type="parTrans" cxnId="{CB4407E4-C353-4B92-9BAC-EB28723DBC11}">
      <dgm:prSet/>
      <dgm:spPr/>
      <dgm:t>
        <a:bodyPr/>
        <a:lstStyle/>
        <a:p>
          <a:endParaRPr lang="ru-RU"/>
        </a:p>
      </dgm:t>
    </dgm:pt>
    <dgm:pt modelId="{7E1DE548-FED0-45E5-996E-75CD13EA930C}" type="sibTrans" cxnId="{CB4407E4-C353-4B92-9BAC-EB28723DBC11}">
      <dgm:prSet/>
      <dgm:spPr/>
      <dgm:t>
        <a:bodyPr/>
        <a:lstStyle/>
        <a:p>
          <a:endParaRPr lang="ru-RU"/>
        </a:p>
      </dgm:t>
    </dgm:pt>
    <dgm:pt modelId="{56002497-EC44-4552-A35E-787E484B7C17}">
      <dgm:prSet phldrT="[Текст]"/>
      <dgm:spPr/>
      <dgm:t>
        <a:bodyPr/>
        <a:lstStyle/>
        <a:p>
          <a:pPr algn="ctr"/>
          <a:r>
            <a:rPr lang="ru-RU" dirty="0" smtClean="0"/>
            <a:t>Формирование активной позиции по отношению к процессу образования ребёнка. Выработка способности к адекватному реагированию на проблемы ребёнка. </a:t>
          </a:r>
          <a:endParaRPr lang="ru-RU" dirty="0"/>
        </a:p>
      </dgm:t>
    </dgm:pt>
    <dgm:pt modelId="{A514D66D-21E1-49CC-BB6C-50C982C21C5A}" type="parTrans" cxnId="{BB1112E8-9ECE-4CB9-B8FB-872FA0379CCD}">
      <dgm:prSet/>
      <dgm:spPr/>
      <dgm:t>
        <a:bodyPr/>
        <a:lstStyle/>
        <a:p>
          <a:endParaRPr lang="ru-RU"/>
        </a:p>
      </dgm:t>
    </dgm:pt>
    <dgm:pt modelId="{C5917647-1897-46B2-9428-6B021D54C134}" type="sibTrans" cxnId="{BB1112E8-9ECE-4CB9-B8FB-872FA0379CCD}">
      <dgm:prSet/>
      <dgm:spPr/>
      <dgm:t>
        <a:bodyPr/>
        <a:lstStyle/>
        <a:p>
          <a:endParaRPr lang="ru-RU"/>
        </a:p>
      </dgm:t>
    </dgm:pt>
    <dgm:pt modelId="{1DF990EC-8569-402F-AD16-58EB53FB46CA}">
      <dgm:prSet/>
      <dgm:spPr/>
      <dgm:t>
        <a:bodyPr/>
        <a:lstStyle/>
        <a:p>
          <a:pPr algn="ctr"/>
          <a:r>
            <a:rPr lang="ru-RU" smtClean="0"/>
            <a:t>Упражнение.</a:t>
          </a:r>
          <a:endParaRPr lang="ru-RU"/>
        </a:p>
      </dgm:t>
    </dgm:pt>
    <dgm:pt modelId="{500D1F52-8E06-474D-BC62-38916665A67E}" type="parTrans" cxnId="{26282E1F-A954-4119-94BE-DB2CFCEB1DC1}">
      <dgm:prSet/>
      <dgm:spPr/>
      <dgm:t>
        <a:bodyPr/>
        <a:lstStyle/>
        <a:p>
          <a:endParaRPr lang="ru-RU"/>
        </a:p>
      </dgm:t>
    </dgm:pt>
    <dgm:pt modelId="{4FF01FFB-020A-4682-8DD0-745CB5CD5EE0}" type="sibTrans" cxnId="{26282E1F-A954-4119-94BE-DB2CFCEB1DC1}">
      <dgm:prSet/>
      <dgm:spPr/>
      <dgm:t>
        <a:bodyPr/>
        <a:lstStyle/>
        <a:p>
          <a:endParaRPr lang="ru-RU"/>
        </a:p>
      </dgm:t>
    </dgm:pt>
    <dgm:pt modelId="{817294D1-59CC-442B-8D22-FA6DF2177507}">
      <dgm:prSet/>
      <dgm:spPr/>
      <dgm:t>
        <a:bodyPr/>
        <a:lstStyle/>
        <a:p>
          <a:pPr algn="ctr"/>
          <a:r>
            <a:rPr lang="ru-RU" dirty="0" smtClean="0"/>
            <a:t>Ролевая игра.</a:t>
          </a:r>
          <a:endParaRPr lang="ru-RU" dirty="0"/>
        </a:p>
      </dgm:t>
    </dgm:pt>
    <dgm:pt modelId="{C4DD0741-D7E5-4A47-89D9-410103FB5974}" type="parTrans" cxnId="{F9E87C97-D677-4F86-B9EC-E124509DEDA8}">
      <dgm:prSet/>
      <dgm:spPr/>
      <dgm:t>
        <a:bodyPr/>
        <a:lstStyle/>
        <a:p>
          <a:endParaRPr lang="ru-RU"/>
        </a:p>
      </dgm:t>
    </dgm:pt>
    <dgm:pt modelId="{79B28FF2-624A-4B78-91B8-C98E90011092}" type="sibTrans" cxnId="{F9E87C97-D677-4F86-B9EC-E124509DEDA8}">
      <dgm:prSet/>
      <dgm:spPr/>
      <dgm:t>
        <a:bodyPr/>
        <a:lstStyle/>
        <a:p>
          <a:endParaRPr lang="ru-RU"/>
        </a:p>
      </dgm:t>
    </dgm:pt>
    <dgm:pt modelId="{EBA29279-6F77-4103-A589-6E400BEDEFE8}">
      <dgm:prSet/>
      <dgm:spPr/>
      <dgm:t>
        <a:bodyPr/>
        <a:lstStyle/>
        <a:p>
          <a:pPr algn="ctr"/>
          <a:r>
            <a:rPr lang="ru-RU" dirty="0" smtClean="0"/>
            <a:t>Моделирование проблемных ситуаций.</a:t>
          </a:r>
          <a:endParaRPr lang="ru-RU" dirty="0"/>
        </a:p>
      </dgm:t>
    </dgm:pt>
    <dgm:pt modelId="{DA4B9D76-A6CA-4EE1-BD83-609B0B6ED5A0}" type="parTrans" cxnId="{1FBE772C-7CE6-4D4E-B276-355F151A7EF9}">
      <dgm:prSet/>
      <dgm:spPr/>
      <dgm:t>
        <a:bodyPr/>
        <a:lstStyle/>
        <a:p>
          <a:endParaRPr lang="ru-RU"/>
        </a:p>
      </dgm:t>
    </dgm:pt>
    <dgm:pt modelId="{49FDD698-EAF1-4BDE-9AEE-870404BFCDF5}" type="sibTrans" cxnId="{1FBE772C-7CE6-4D4E-B276-355F151A7EF9}">
      <dgm:prSet/>
      <dgm:spPr/>
      <dgm:t>
        <a:bodyPr/>
        <a:lstStyle/>
        <a:p>
          <a:endParaRPr lang="ru-RU"/>
        </a:p>
      </dgm:t>
    </dgm:pt>
    <dgm:pt modelId="{AE8891DB-5A39-4C36-B9F1-1227599A8651}">
      <dgm:prSet/>
      <dgm:spPr/>
      <dgm:t>
        <a:bodyPr/>
        <a:lstStyle/>
        <a:p>
          <a:pPr algn="ctr"/>
          <a:r>
            <a:rPr lang="ru-RU" dirty="0" err="1" smtClean="0"/>
            <a:t>О.Москалюк</a:t>
          </a:r>
          <a:r>
            <a:rPr lang="ru-RU" dirty="0" smtClean="0"/>
            <a:t>, </a:t>
          </a:r>
          <a:r>
            <a:rPr lang="ru-RU" dirty="0" err="1" smtClean="0"/>
            <a:t>Л.Погонцева</a:t>
          </a:r>
          <a:r>
            <a:rPr lang="ru-RU" dirty="0" smtClean="0"/>
            <a:t> «Педагогика взаимопонимания: занятия с родителями»</a:t>
          </a:r>
          <a:endParaRPr lang="ru-RU" dirty="0"/>
        </a:p>
      </dgm:t>
    </dgm:pt>
    <dgm:pt modelId="{518FA3DC-8C66-4AFA-9C90-F13201BFAE0D}" type="parTrans" cxnId="{BC3DC5E4-6945-43DF-979D-8F4D0DC34DC8}">
      <dgm:prSet/>
      <dgm:spPr/>
      <dgm:t>
        <a:bodyPr/>
        <a:lstStyle/>
        <a:p>
          <a:endParaRPr lang="ru-RU"/>
        </a:p>
      </dgm:t>
    </dgm:pt>
    <dgm:pt modelId="{567F75EB-F1E6-47CC-AA53-047F7F3952AB}" type="sibTrans" cxnId="{BC3DC5E4-6945-43DF-979D-8F4D0DC34DC8}">
      <dgm:prSet/>
      <dgm:spPr/>
      <dgm:t>
        <a:bodyPr/>
        <a:lstStyle/>
        <a:p>
          <a:endParaRPr lang="ru-RU"/>
        </a:p>
      </dgm:t>
    </dgm:pt>
    <dgm:pt modelId="{AC2C91D6-FA10-4F8B-BE8E-E3F08A164319}" type="pres">
      <dgm:prSet presAssocID="{0033B22F-2C03-4537-BCEA-E5F7B7AF98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945E7-1C7E-4F91-8B73-2BC9D5062A9B}" type="pres">
      <dgm:prSet presAssocID="{2CEAC987-8DB3-4A7D-A011-7C47F1BD0E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A8CBF-148A-4150-92BC-3E2AAB0DC0CF}" type="pres">
      <dgm:prSet presAssocID="{2CEAC987-8DB3-4A7D-A011-7C47F1BD0E3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408C0-8C11-4099-9CF7-DCA3E28ED83C}" type="pres">
      <dgm:prSet presAssocID="{02B74704-3FC4-4950-A24F-4382E5837C04}" presName="parentText" presStyleLbl="node1" presStyleIdx="1" presStyleCnt="3" custLinFactNeighborX="3571" custLinFactNeighborY="-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14BA4-462C-47A7-A6DA-ADDAB786F264}" type="pres">
      <dgm:prSet presAssocID="{02B74704-3FC4-4950-A24F-4382E5837C0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29094-3F72-4EA5-B83A-8B17B2B177F1}" type="pres">
      <dgm:prSet presAssocID="{24C9E54E-8ED4-4F9E-BE2D-D54F31CC2F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FE955-14A0-484A-9F24-91A1DD405105}" type="pres">
      <dgm:prSet presAssocID="{24C9E54E-8ED4-4F9E-BE2D-D54F31CC2F9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8F241-E111-4573-B215-12E5ED2E54CC}" type="presOf" srcId="{AE8891DB-5A39-4C36-B9F1-1227599A8651}" destId="{5EC14BA4-462C-47A7-A6DA-ADDAB786F264}" srcOrd="0" destOrd="1" presId="urn:microsoft.com/office/officeart/2005/8/layout/vList2"/>
    <dgm:cxn modelId="{53944C0A-A971-4E2C-949B-AE014407B6FB}" type="presOf" srcId="{02B74704-3FC4-4950-A24F-4382E5837C04}" destId="{676408C0-8C11-4099-9CF7-DCA3E28ED83C}" srcOrd="0" destOrd="0" presId="urn:microsoft.com/office/officeart/2005/8/layout/vList2"/>
    <dgm:cxn modelId="{82A5036B-38E2-4416-8EA0-A1BCA8B6C22B}" type="presOf" srcId="{817294D1-59CC-442B-8D22-FA6DF2177507}" destId="{433A8CBF-148A-4150-92BC-3E2AAB0DC0CF}" srcOrd="0" destOrd="2" presId="urn:microsoft.com/office/officeart/2005/8/layout/vList2"/>
    <dgm:cxn modelId="{BC3DC5E4-6945-43DF-979D-8F4D0DC34DC8}" srcId="{02B74704-3FC4-4950-A24F-4382E5837C04}" destId="{AE8891DB-5A39-4C36-B9F1-1227599A8651}" srcOrd="1" destOrd="0" parTransId="{518FA3DC-8C66-4AFA-9C90-F13201BFAE0D}" sibTransId="{567F75EB-F1E6-47CC-AA53-047F7F3952AB}"/>
    <dgm:cxn modelId="{1FBE772C-7CE6-4D4E-B276-355F151A7EF9}" srcId="{2CEAC987-8DB3-4A7D-A011-7C47F1BD0E36}" destId="{EBA29279-6F77-4103-A589-6E400BEDEFE8}" srcOrd="3" destOrd="0" parTransId="{DA4B9D76-A6CA-4EE1-BD83-609B0B6ED5A0}" sibTransId="{49FDD698-EAF1-4BDE-9AEE-870404BFCDF5}"/>
    <dgm:cxn modelId="{CB4407E4-C353-4B92-9BAC-EB28723DBC11}" srcId="{0033B22F-2C03-4537-BCEA-E5F7B7AF9824}" destId="{24C9E54E-8ED4-4F9E-BE2D-D54F31CC2F92}" srcOrd="2" destOrd="0" parTransId="{8412679C-01AF-4CF5-9C13-DDEC3453487E}" sibTransId="{7E1DE548-FED0-45E5-996E-75CD13EA930C}"/>
    <dgm:cxn modelId="{7F2D62A9-0A83-4CF7-81C4-6DC73D323339}" srcId="{02B74704-3FC4-4950-A24F-4382E5837C04}" destId="{D415495C-E319-486C-8348-574FC13306E7}" srcOrd="0" destOrd="0" parTransId="{B2304FC3-4E6A-4DB2-990B-50A67392B5FA}" sibTransId="{30824756-AAAD-4750-8935-50C00312B301}"/>
    <dgm:cxn modelId="{1FA4F365-8D37-4EB2-8685-305CD8B14D77}" type="presOf" srcId="{C3D3BE0F-1598-48CD-86FC-B46DC949C9A4}" destId="{433A8CBF-148A-4150-92BC-3E2AAB0DC0CF}" srcOrd="0" destOrd="0" presId="urn:microsoft.com/office/officeart/2005/8/layout/vList2"/>
    <dgm:cxn modelId="{28BB2A6F-7A5D-432B-96B9-6E025CD2A437}" type="presOf" srcId="{1DF990EC-8569-402F-AD16-58EB53FB46CA}" destId="{433A8CBF-148A-4150-92BC-3E2AAB0DC0CF}" srcOrd="0" destOrd="1" presId="urn:microsoft.com/office/officeart/2005/8/layout/vList2"/>
    <dgm:cxn modelId="{BB1112E8-9ECE-4CB9-B8FB-872FA0379CCD}" srcId="{24C9E54E-8ED4-4F9E-BE2D-D54F31CC2F92}" destId="{56002497-EC44-4552-A35E-787E484B7C17}" srcOrd="0" destOrd="0" parTransId="{A514D66D-21E1-49CC-BB6C-50C982C21C5A}" sibTransId="{C5917647-1897-46B2-9428-6B021D54C134}"/>
    <dgm:cxn modelId="{F9E87C97-D677-4F86-B9EC-E124509DEDA8}" srcId="{2CEAC987-8DB3-4A7D-A011-7C47F1BD0E36}" destId="{817294D1-59CC-442B-8D22-FA6DF2177507}" srcOrd="2" destOrd="0" parTransId="{C4DD0741-D7E5-4A47-89D9-410103FB5974}" sibTransId="{79B28FF2-624A-4B78-91B8-C98E90011092}"/>
    <dgm:cxn modelId="{AB37F4D8-8D3C-46A3-9DBB-150B354010E6}" type="presOf" srcId="{24C9E54E-8ED4-4F9E-BE2D-D54F31CC2F92}" destId="{0F129094-3F72-4EA5-B83A-8B17B2B177F1}" srcOrd="0" destOrd="0" presId="urn:microsoft.com/office/officeart/2005/8/layout/vList2"/>
    <dgm:cxn modelId="{9A0CFFB2-79DB-4CC0-9283-DF8E0B847D5F}" srcId="{0033B22F-2C03-4537-BCEA-E5F7B7AF9824}" destId="{2CEAC987-8DB3-4A7D-A011-7C47F1BD0E36}" srcOrd="0" destOrd="0" parTransId="{91DC2E5B-9CB1-4FBC-8E4B-7FA8E6EB36F0}" sibTransId="{8A3DF3E5-A24D-4610-96DB-45C8A38D8AF1}"/>
    <dgm:cxn modelId="{E521B3B6-E14E-4A82-9B7E-AF74F7EB3202}" type="presOf" srcId="{D415495C-E319-486C-8348-574FC13306E7}" destId="{5EC14BA4-462C-47A7-A6DA-ADDAB786F264}" srcOrd="0" destOrd="0" presId="urn:microsoft.com/office/officeart/2005/8/layout/vList2"/>
    <dgm:cxn modelId="{26282E1F-A954-4119-94BE-DB2CFCEB1DC1}" srcId="{2CEAC987-8DB3-4A7D-A011-7C47F1BD0E36}" destId="{1DF990EC-8569-402F-AD16-58EB53FB46CA}" srcOrd="1" destOrd="0" parTransId="{500D1F52-8E06-474D-BC62-38916665A67E}" sibTransId="{4FF01FFB-020A-4682-8DD0-745CB5CD5EE0}"/>
    <dgm:cxn modelId="{C9FDCDBC-F132-4A1E-8616-F3CACAF31DF0}" type="presOf" srcId="{56002497-EC44-4552-A35E-787E484B7C17}" destId="{722FE955-14A0-484A-9F24-91A1DD405105}" srcOrd="0" destOrd="0" presId="urn:microsoft.com/office/officeart/2005/8/layout/vList2"/>
    <dgm:cxn modelId="{CB7A80FE-5EF1-4900-9F59-703A78926027}" srcId="{2CEAC987-8DB3-4A7D-A011-7C47F1BD0E36}" destId="{C3D3BE0F-1598-48CD-86FC-B46DC949C9A4}" srcOrd="0" destOrd="0" parTransId="{526E783E-41B6-4476-97D0-BEB622A98317}" sibTransId="{0721F3B5-8EF2-40BC-B575-7BDA5403998F}"/>
    <dgm:cxn modelId="{DF91BF01-5748-4F5D-8F6A-F5B95FD39A31}" type="presOf" srcId="{0033B22F-2C03-4537-BCEA-E5F7B7AF9824}" destId="{AC2C91D6-FA10-4F8B-BE8E-E3F08A164319}" srcOrd="0" destOrd="0" presId="urn:microsoft.com/office/officeart/2005/8/layout/vList2"/>
    <dgm:cxn modelId="{EECAECB7-5B91-4997-A95E-2D30C68B00C8}" type="presOf" srcId="{2CEAC987-8DB3-4A7D-A011-7C47F1BD0E36}" destId="{47B945E7-1C7E-4F91-8B73-2BC9D5062A9B}" srcOrd="0" destOrd="0" presId="urn:microsoft.com/office/officeart/2005/8/layout/vList2"/>
    <dgm:cxn modelId="{C748D496-5180-4E2A-AFD5-C0DCA968F6A4}" srcId="{0033B22F-2C03-4537-BCEA-E5F7B7AF9824}" destId="{02B74704-3FC4-4950-A24F-4382E5837C04}" srcOrd="1" destOrd="0" parTransId="{69C43188-C6A7-4858-BAC9-747CF4E39227}" sibTransId="{2F764A5C-D5EB-4E5A-9BA2-45F4D22CCC27}"/>
    <dgm:cxn modelId="{FF33B300-330B-499C-9148-02068E77C3FB}" type="presOf" srcId="{EBA29279-6F77-4103-A589-6E400BEDEFE8}" destId="{433A8CBF-148A-4150-92BC-3E2AAB0DC0CF}" srcOrd="0" destOrd="3" presId="urn:microsoft.com/office/officeart/2005/8/layout/vList2"/>
    <dgm:cxn modelId="{CB4C9BBD-DA9E-447B-95F9-E2C43B1EACBA}" type="presParOf" srcId="{AC2C91D6-FA10-4F8B-BE8E-E3F08A164319}" destId="{47B945E7-1C7E-4F91-8B73-2BC9D5062A9B}" srcOrd="0" destOrd="0" presId="urn:microsoft.com/office/officeart/2005/8/layout/vList2"/>
    <dgm:cxn modelId="{9DBDA872-9CEB-4E30-8385-AEA050261752}" type="presParOf" srcId="{AC2C91D6-FA10-4F8B-BE8E-E3F08A164319}" destId="{433A8CBF-148A-4150-92BC-3E2AAB0DC0CF}" srcOrd="1" destOrd="0" presId="urn:microsoft.com/office/officeart/2005/8/layout/vList2"/>
    <dgm:cxn modelId="{A2A86BBD-4BD8-4D1F-9732-4574AD3670D5}" type="presParOf" srcId="{AC2C91D6-FA10-4F8B-BE8E-E3F08A164319}" destId="{676408C0-8C11-4099-9CF7-DCA3E28ED83C}" srcOrd="2" destOrd="0" presId="urn:microsoft.com/office/officeart/2005/8/layout/vList2"/>
    <dgm:cxn modelId="{73781B8D-302A-415D-8405-3D4D3B5A3348}" type="presParOf" srcId="{AC2C91D6-FA10-4F8B-BE8E-E3F08A164319}" destId="{5EC14BA4-462C-47A7-A6DA-ADDAB786F264}" srcOrd="3" destOrd="0" presId="urn:microsoft.com/office/officeart/2005/8/layout/vList2"/>
    <dgm:cxn modelId="{B4BDE50D-DFC9-4D3C-9D72-1230AF6F75FD}" type="presParOf" srcId="{AC2C91D6-FA10-4F8B-BE8E-E3F08A164319}" destId="{0F129094-3F72-4EA5-B83A-8B17B2B177F1}" srcOrd="4" destOrd="0" presId="urn:microsoft.com/office/officeart/2005/8/layout/vList2"/>
    <dgm:cxn modelId="{4BDD8E10-6339-4952-A3DA-E1C2892EB7AB}" type="presParOf" srcId="{AC2C91D6-FA10-4F8B-BE8E-E3F08A164319}" destId="{722FE955-14A0-484A-9F24-91A1DD40510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60E92E-FF92-4AE3-867F-A7125FEFE816}">
      <dsp:nvSpPr>
        <dsp:cNvPr id="0" name=""/>
        <dsp:cNvSpPr/>
      </dsp:nvSpPr>
      <dsp:spPr>
        <a:xfrm>
          <a:off x="0" y="580080"/>
          <a:ext cx="7696199" cy="9828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DB1996-8B40-41C6-9C88-678BB39397A9}">
      <dsp:nvSpPr>
        <dsp:cNvPr id="0" name=""/>
        <dsp:cNvSpPr/>
      </dsp:nvSpPr>
      <dsp:spPr>
        <a:xfrm>
          <a:off x="384810" y="4440"/>
          <a:ext cx="5387340" cy="1151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Личностно-ориентированный подход к родителям (законным представителям)</a:t>
          </a:r>
          <a:endParaRPr lang="ru-RU" sz="2000" kern="1200" dirty="0"/>
        </a:p>
      </dsp:txBody>
      <dsp:txXfrm>
        <a:off x="384810" y="4440"/>
        <a:ext cx="5387340" cy="1151280"/>
      </dsp:txXfrm>
    </dsp:sp>
    <dsp:sp modelId="{E0AA19F3-79B0-4193-8D24-BBE52ED064F7}">
      <dsp:nvSpPr>
        <dsp:cNvPr id="0" name=""/>
        <dsp:cNvSpPr/>
      </dsp:nvSpPr>
      <dsp:spPr>
        <a:xfrm>
          <a:off x="0" y="2349119"/>
          <a:ext cx="7696199" cy="9828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8E5B0A-B38C-4387-AAF2-3CAD1EAED60E}">
      <dsp:nvSpPr>
        <dsp:cNvPr id="0" name=""/>
        <dsp:cNvSpPr/>
      </dsp:nvSpPr>
      <dsp:spPr>
        <a:xfrm>
          <a:off x="384810" y="1773480"/>
          <a:ext cx="5387340" cy="1151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Принцип комплексности</a:t>
          </a:r>
          <a:endParaRPr lang="ru-RU" sz="2000" kern="1200" dirty="0"/>
        </a:p>
      </dsp:txBody>
      <dsp:txXfrm>
        <a:off x="384810" y="1773480"/>
        <a:ext cx="5387340" cy="1151280"/>
      </dsp:txXfrm>
    </dsp:sp>
    <dsp:sp modelId="{B87AED11-2820-4AB9-B78E-2EBD852330D9}">
      <dsp:nvSpPr>
        <dsp:cNvPr id="0" name=""/>
        <dsp:cNvSpPr/>
      </dsp:nvSpPr>
      <dsp:spPr>
        <a:xfrm>
          <a:off x="0" y="4118159"/>
          <a:ext cx="7696199" cy="9828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2286BE-9BF5-47C8-AA13-04A59836C2E5}">
      <dsp:nvSpPr>
        <dsp:cNvPr id="0" name=""/>
        <dsp:cNvSpPr/>
      </dsp:nvSpPr>
      <dsp:spPr>
        <a:xfrm>
          <a:off x="384810" y="3542520"/>
          <a:ext cx="5387340" cy="1151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Деятельностный</a:t>
          </a:r>
          <a:r>
            <a:rPr lang="ru-RU" sz="2000" kern="1200" dirty="0" smtClean="0"/>
            <a:t> подход</a:t>
          </a:r>
          <a:endParaRPr lang="ru-RU" sz="2000" kern="1200" dirty="0"/>
        </a:p>
      </dsp:txBody>
      <dsp:txXfrm>
        <a:off x="384810" y="3542520"/>
        <a:ext cx="5387340" cy="11512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B945E7-1C7E-4F91-8B73-2BC9D5062A9B}">
      <dsp:nvSpPr>
        <dsp:cNvPr id="0" name=""/>
        <dsp:cNvSpPr/>
      </dsp:nvSpPr>
      <dsp:spPr>
        <a:xfrm>
          <a:off x="0" y="97087"/>
          <a:ext cx="8534399" cy="5516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Формы работы</a:t>
          </a:r>
          <a:endParaRPr lang="ru-RU" sz="2300" kern="1200" dirty="0"/>
        </a:p>
      </dsp:txBody>
      <dsp:txXfrm>
        <a:off x="0" y="97087"/>
        <a:ext cx="8534399" cy="551655"/>
      </dsp:txXfrm>
    </dsp:sp>
    <dsp:sp modelId="{433A8CBF-148A-4150-92BC-3E2AAB0DC0CF}">
      <dsp:nvSpPr>
        <dsp:cNvPr id="0" name=""/>
        <dsp:cNvSpPr/>
      </dsp:nvSpPr>
      <dsp:spPr>
        <a:xfrm>
          <a:off x="0" y="648742"/>
          <a:ext cx="8534399" cy="2475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29210" rIns="163576" bIns="2921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Подвижная игра.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smtClean="0"/>
            <a:t>Совместная деятельность.</a:t>
          </a:r>
          <a:endParaRPr lang="ru-RU" sz="1800" kern="120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Упражнения.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smtClean="0"/>
            <a:t>Релаксация.</a:t>
          </a:r>
          <a:endParaRPr lang="ru-RU" sz="1800" kern="120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Домашнее задание.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smtClean="0"/>
            <a:t>Игра-упражнение.</a:t>
          </a:r>
          <a:endParaRPr lang="ru-RU" sz="1800" kern="120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Арт-терапия</a:t>
          </a:r>
          <a:r>
            <a:rPr lang="ru-RU" sz="1800" kern="1200" dirty="0" smtClean="0"/>
            <a:t>.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Дидактическая игра.</a:t>
          </a:r>
          <a:endParaRPr lang="ru-RU" sz="1800" kern="1200" dirty="0"/>
        </a:p>
      </dsp:txBody>
      <dsp:txXfrm>
        <a:off x="0" y="648742"/>
        <a:ext cx="8534399" cy="2475719"/>
      </dsp:txXfrm>
    </dsp:sp>
    <dsp:sp modelId="{676408C0-8C11-4099-9CF7-DCA3E28ED83C}">
      <dsp:nvSpPr>
        <dsp:cNvPr id="0" name=""/>
        <dsp:cNvSpPr/>
      </dsp:nvSpPr>
      <dsp:spPr>
        <a:xfrm>
          <a:off x="0" y="3120761"/>
          <a:ext cx="8534399" cy="5516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Методики, приёмы, технологии</a:t>
          </a:r>
          <a:endParaRPr lang="ru-RU" sz="2300" kern="1200" dirty="0"/>
        </a:p>
      </dsp:txBody>
      <dsp:txXfrm>
        <a:off x="0" y="3120761"/>
        <a:ext cx="8534399" cy="551655"/>
      </dsp:txXfrm>
    </dsp:sp>
    <dsp:sp modelId="{5EC14BA4-462C-47A7-A6DA-ADDAB786F264}">
      <dsp:nvSpPr>
        <dsp:cNvPr id="0" name=""/>
        <dsp:cNvSpPr/>
      </dsp:nvSpPr>
      <dsp:spPr>
        <a:xfrm>
          <a:off x="0" y="3676117"/>
          <a:ext cx="8534399" cy="123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29210" rIns="163576" bIns="2921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В.Шарохина</a:t>
          </a:r>
          <a:r>
            <a:rPr lang="ru-RU" sz="1800" kern="1200" dirty="0" smtClean="0"/>
            <a:t> «Коррекционно-развивающие занятия»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М.Лебедева «Азбука развития эмоций ребёнка»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Т.Волковская</a:t>
          </a:r>
          <a:r>
            <a:rPr lang="ru-RU" sz="1800" kern="1200" dirty="0" smtClean="0"/>
            <a:t>, Г.Юсупова «Психологическая помощь дошкольникам с ОНР»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Н.Ротарь</a:t>
          </a:r>
          <a:r>
            <a:rPr lang="ru-RU" sz="1800" kern="1200" dirty="0" smtClean="0"/>
            <a:t>, Т.Карцева «Занятия для детей с ЗПР»</a:t>
          </a:r>
          <a:endParaRPr lang="ru-RU" sz="1800" kern="1200" dirty="0"/>
        </a:p>
      </dsp:txBody>
      <dsp:txXfrm>
        <a:off x="0" y="3676117"/>
        <a:ext cx="8534399" cy="1237859"/>
      </dsp:txXfrm>
    </dsp:sp>
    <dsp:sp modelId="{0F129094-3F72-4EA5-B83A-8B17B2B177F1}">
      <dsp:nvSpPr>
        <dsp:cNvPr id="0" name=""/>
        <dsp:cNvSpPr/>
      </dsp:nvSpPr>
      <dsp:spPr>
        <a:xfrm>
          <a:off x="0" y="4913977"/>
          <a:ext cx="8534399" cy="5516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Результат </a:t>
          </a:r>
          <a:endParaRPr lang="ru-RU" sz="2300" kern="1200" dirty="0"/>
        </a:p>
      </dsp:txBody>
      <dsp:txXfrm>
        <a:off x="0" y="4913977"/>
        <a:ext cx="8534399" cy="551655"/>
      </dsp:txXfrm>
    </dsp:sp>
    <dsp:sp modelId="{722FE955-14A0-484A-9F24-91A1DD405105}">
      <dsp:nvSpPr>
        <dsp:cNvPr id="0" name=""/>
        <dsp:cNvSpPr/>
      </dsp:nvSpPr>
      <dsp:spPr>
        <a:xfrm>
          <a:off x="0" y="5465632"/>
          <a:ext cx="8534399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29210" rIns="163576" bIns="2921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Снижение уровня влияния дефекта.. </a:t>
          </a:r>
          <a:endParaRPr lang="ru-RU" sz="1800" kern="1200" dirty="0"/>
        </a:p>
      </dsp:txBody>
      <dsp:txXfrm>
        <a:off x="0" y="5465632"/>
        <a:ext cx="8534399" cy="3808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B945E7-1C7E-4F91-8B73-2BC9D5062A9B}">
      <dsp:nvSpPr>
        <dsp:cNvPr id="0" name=""/>
        <dsp:cNvSpPr/>
      </dsp:nvSpPr>
      <dsp:spPr>
        <a:xfrm>
          <a:off x="0" y="139950"/>
          <a:ext cx="8534399" cy="74353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Формы работы</a:t>
          </a:r>
          <a:endParaRPr lang="ru-RU" sz="3100" kern="1200" dirty="0"/>
        </a:p>
      </dsp:txBody>
      <dsp:txXfrm>
        <a:off x="0" y="139950"/>
        <a:ext cx="8534399" cy="743534"/>
      </dsp:txXfrm>
    </dsp:sp>
    <dsp:sp modelId="{433A8CBF-148A-4150-92BC-3E2AAB0DC0CF}">
      <dsp:nvSpPr>
        <dsp:cNvPr id="0" name=""/>
        <dsp:cNvSpPr/>
      </dsp:nvSpPr>
      <dsp:spPr>
        <a:xfrm>
          <a:off x="0" y="883485"/>
          <a:ext cx="8534399" cy="1251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9370" rIns="220472" bIns="3937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Анкетирование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диагностика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наблюдение.</a:t>
          </a:r>
          <a:endParaRPr lang="ru-RU" sz="2400" kern="1200" dirty="0"/>
        </a:p>
      </dsp:txBody>
      <dsp:txXfrm>
        <a:off x="0" y="883485"/>
        <a:ext cx="8534399" cy="1251314"/>
      </dsp:txXfrm>
    </dsp:sp>
    <dsp:sp modelId="{676408C0-8C11-4099-9CF7-DCA3E28ED83C}">
      <dsp:nvSpPr>
        <dsp:cNvPr id="0" name=""/>
        <dsp:cNvSpPr/>
      </dsp:nvSpPr>
      <dsp:spPr>
        <a:xfrm>
          <a:off x="0" y="2129811"/>
          <a:ext cx="8534399" cy="74353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Методики, приёмы, технологии</a:t>
          </a:r>
          <a:endParaRPr lang="ru-RU" sz="3100" kern="1200" dirty="0"/>
        </a:p>
      </dsp:txBody>
      <dsp:txXfrm>
        <a:off x="0" y="2129811"/>
        <a:ext cx="8534399" cy="743534"/>
      </dsp:txXfrm>
    </dsp:sp>
    <dsp:sp modelId="{5EC14BA4-462C-47A7-A6DA-ADDAB786F264}">
      <dsp:nvSpPr>
        <dsp:cNvPr id="0" name=""/>
        <dsp:cNvSpPr/>
      </dsp:nvSpPr>
      <dsp:spPr>
        <a:xfrm>
          <a:off x="0" y="2878334"/>
          <a:ext cx="8534399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9370" rIns="220472" bIns="3937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Анкета «психологический тип родителя» (В.В.Ткачёва)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/>
            <a:t>Социограмма</a:t>
          </a:r>
          <a:r>
            <a:rPr lang="ru-RU" sz="2400" kern="1200" dirty="0" smtClean="0"/>
            <a:t> «Моя семья» (В.В.Ткачёва)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err="1" smtClean="0"/>
            <a:t>Опросник</a:t>
          </a:r>
          <a:r>
            <a:rPr lang="ru-RU" sz="2400" kern="1200" dirty="0" smtClean="0"/>
            <a:t> родительского отношения (А.Я.Варга, </a:t>
          </a:r>
          <a:r>
            <a:rPr lang="ru-RU" sz="2400" kern="1200" dirty="0" err="1" smtClean="0"/>
            <a:t>В.В.Столин</a:t>
          </a:r>
          <a:r>
            <a:rPr lang="ru-RU" sz="2400" kern="1200" dirty="0" smtClean="0"/>
            <a:t>)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Методика «Лесенка для родителя» (В.В.Ткачёва)</a:t>
          </a:r>
          <a:endParaRPr lang="ru-RU" sz="2400" kern="1200" dirty="0"/>
        </a:p>
      </dsp:txBody>
      <dsp:txXfrm>
        <a:off x="0" y="2878334"/>
        <a:ext cx="8534399" cy="1668420"/>
      </dsp:txXfrm>
    </dsp:sp>
    <dsp:sp modelId="{0F129094-3F72-4EA5-B83A-8B17B2B177F1}">
      <dsp:nvSpPr>
        <dsp:cNvPr id="0" name=""/>
        <dsp:cNvSpPr/>
      </dsp:nvSpPr>
      <dsp:spPr>
        <a:xfrm>
          <a:off x="0" y="4546754"/>
          <a:ext cx="8534399" cy="74353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Результат </a:t>
          </a:r>
          <a:endParaRPr lang="ru-RU" sz="3100" kern="1200" dirty="0"/>
        </a:p>
      </dsp:txBody>
      <dsp:txXfrm>
        <a:off x="0" y="4546754"/>
        <a:ext cx="8534399" cy="743534"/>
      </dsp:txXfrm>
    </dsp:sp>
    <dsp:sp modelId="{722FE955-14A0-484A-9F24-91A1DD405105}">
      <dsp:nvSpPr>
        <dsp:cNvPr id="0" name=""/>
        <dsp:cNvSpPr/>
      </dsp:nvSpPr>
      <dsp:spPr>
        <a:xfrm>
          <a:off x="0" y="5290289"/>
          <a:ext cx="8534399" cy="51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9370" rIns="220472" bIns="3937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Рекомендации.  </a:t>
          </a:r>
          <a:endParaRPr lang="ru-RU" sz="2400" kern="1200" dirty="0"/>
        </a:p>
      </dsp:txBody>
      <dsp:txXfrm>
        <a:off x="0" y="5290289"/>
        <a:ext cx="8534399" cy="51335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926EDA-15BF-4A64-8C5B-25D035D3B672}">
      <dsp:nvSpPr>
        <dsp:cNvPr id="0" name=""/>
        <dsp:cNvSpPr/>
      </dsp:nvSpPr>
      <dsp:spPr>
        <a:xfrm>
          <a:off x="0" y="656821"/>
          <a:ext cx="86868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D03B61-3B00-42E6-8077-72B5645274C2}">
      <dsp:nvSpPr>
        <dsp:cNvPr id="0" name=""/>
        <dsp:cNvSpPr/>
      </dsp:nvSpPr>
      <dsp:spPr>
        <a:xfrm>
          <a:off x="434340" y="122157"/>
          <a:ext cx="6080760" cy="81510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Вводная/организационная часть – разминка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434340" y="122157"/>
        <a:ext cx="6080760" cy="815104"/>
      </dsp:txXfrm>
    </dsp:sp>
    <dsp:sp modelId="{0D99406E-2932-4C05-B0A8-165738601E80}">
      <dsp:nvSpPr>
        <dsp:cNvPr id="0" name=""/>
        <dsp:cNvSpPr/>
      </dsp:nvSpPr>
      <dsp:spPr>
        <a:xfrm>
          <a:off x="0" y="1518661"/>
          <a:ext cx="86868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19E36A-909E-4323-AB85-E60DFDBCC1E2}">
      <dsp:nvSpPr>
        <dsp:cNvPr id="0" name=""/>
        <dsp:cNvSpPr/>
      </dsp:nvSpPr>
      <dsp:spPr>
        <a:xfrm>
          <a:off x="434340" y="1238221"/>
          <a:ext cx="6080760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Теоретическая часть</a:t>
          </a:r>
          <a:endParaRPr lang="ru-RU" sz="2400" kern="1200" dirty="0"/>
        </a:p>
      </dsp:txBody>
      <dsp:txXfrm>
        <a:off x="434340" y="1238221"/>
        <a:ext cx="6080760" cy="560880"/>
      </dsp:txXfrm>
    </dsp:sp>
    <dsp:sp modelId="{215C389C-64D2-4531-B930-AB69CDE600D8}">
      <dsp:nvSpPr>
        <dsp:cNvPr id="0" name=""/>
        <dsp:cNvSpPr/>
      </dsp:nvSpPr>
      <dsp:spPr>
        <a:xfrm>
          <a:off x="0" y="2380501"/>
          <a:ext cx="86868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A6ED54-2B99-425C-A104-721AE3A34101}">
      <dsp:nvSpPr>
        <dsp:cNvPr id="0" name=""/>
        <dsp:cNvSpPr/>
      </dsp:nvSpPr>
      <dsp:spPr>
        <a:xfrm>
          <a:off x="434340" y="2100061"/>
          <a:ext cx="6080760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Практическая часть</a:t>
          </a:r>
          <a:endParaRPr lang="ru-RU" sz="2400" kern="1200" dirty="0"/>
        </a:p>
      </dsp:txBody>
      <dsp:txXfrm>
        <a:off x="434340" y="2100061"/>
        <a:ext cx="6080760" cy="560880"/>
      </dsp:txXfrm>
    </dsp:sp>
    <dsp:sp modelId="{126F0F20-19EE-4DF5-A308-647F1A61179C}">
      <dsp:nvSpPr>
        <dsp:cNvPr id="0" name=""/>
        <dsp:cNvSpPr/>
      </dsp:nvSpPr>
      <dsp:spPr>
        <a:xfrm>
          <a:off x="0" y="3242341"/>
          <a:ext cx="86868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33643F-DDC6-4481-A87A-EA2BE7D1E472}">
      <dsp:nvSpPr>
        <dsp:cNvPr id="0" name=""/>
        <dsp:cNvSpPr/>
      </dsp:nvSpPr>
      <dsp:spPr>
        <a:xfrm>
          <a:off x="434340" y="2961901"/>
          <a:ext cx="6080760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Раздаточный материал</a:t>
          </a:r>
          <a:endParaRPr lang="ru-RU" sz="2400" kern="1200" dirty="0"/>
        </a:p>
      </dsp:txBody>
      <dsp:txXfrm>
        <a:off x="434340" y="2961901"/>
        <a:ext cx="6080760" cy="560880"/>
      </dsp:txXfrm>
    </dsp:sp>
    <dsp:sp modelId="{7DFC6EB6-3994-48F9-A700-DD58909827E8}">
      <dsp:nvSpPr>
        <dsp:cNvPr id="0" name=""/>
        <dsp:cNvSpPr/>
      </dsp:nvSpPr>
      <dsp:spPr>
        <a:xfrm>
          <a:off x="0" y="4270112"/>
          <a:ext cx="86868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A2BD21-D0EE-4C9F-8767-C17271CA665E}">
      <dsp:nvSpPr>
        <dsp:cNvPr id="0" name=""/>
        <dsp:cNvSpPr/>
      </dsp:nvSpPr>
      <dsp:spPr>
        <a:xfrm>
          <a:off x="434340" y="3823741"/>
          <a:ext cx="6080760" cy="72681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Совместная деятельность</a:t>
          </a:r>
          <a:endParaRPr lang="ru-RU" sz="2400" kern="1200" dirty="0"/>
        </a:p>
      </dsp:txBody>
      <dsp:txXfrm>
        <a:off x="434340" y="3823741"/>
        <a:ext cx="6080760" cy="726810"/>
      </dsp:txXfrm>
    </dsp:sp>
    <dsp:sp modelId="{3A2BC003-0178-44A7-A4E8-2E689C88E463}">
      <dsp:nvSpPr>
        <dsp:cNvPr id="0" name=""/>
        <dsp:cNvSpPr/>
      </dsp:nvSpPr>
      <dsp:spPr>
        <a:xfrm>
          <a:off x="0" y="5037842"/>
          <a:ext cx="86868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71142B-4EB2-42C0-AB8B-E5872A1C62B2}">
      <dsp:nvSpPr>
        <dsp:cNvPr id="0" name=""/>
        <dsp:cNvSpPr/>
      </dsp:nvSpPr>
      <dsp:spPr>
        <a:xfrm>
          <a:off x="434340" y="4851512"/>
          <a:ext cx="6080760" cy="4667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Заключительная часть </a:t>
          </a:r>
          <a:endParaRPr lang="ru-RU" sz="2400" kern="1200" dirty="0"/>
        </a:p>
      </dsp:txBody>
      <dsp:txXfrm>
        <a:off x="434340" y="4851512"/>
        <a:ext cx="6080760" cy="46676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357FCC-96C9-4C17-8AF1-13C08A871B53}">
      <dsp:nvSpPr>
        <dsp:cNvPr id="0" name=""/>
        <dsp:cNvSpPr/>
      </dsp:nvSpPr>
      <dsp:spPr>
        <a:xfrm>
          <a:off x="0" y="643799"/>
          <a:ext cx="8458199" cy="100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47E3CD-EDC3-4382-8F54-435FDD5E817A}">
      <dsp:nvSpPr>
        <dsp:cNvPr id="0" name=""/>
        <dsp:cNvSpPr/>
      </dsp:nvSpPr>
      <dsp:spPr>
        <a:xfrm>
          <a:off x="422910" y="53399"/>
          <a:ext cx="5920740" cy="1180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Осознание неконструктивных поведенческих реакций</a:t>
          </a:r>
          <a:endParaRPr lang="ru-RU" sz="2800" kern="1200" dirty="0"/>
        </a:p>
      </dsp:txBody>
      <dsp:txXfrm>
        <a:off x="422910" y="53399"/>
        <a:ext cx="5920740" cy="1180800"/>
      </dsp:txXfrm>
    </dsp:sp>
    <dsp:sp modelId="{E8B65958-742D-48CD-99C6-C0E70ED0C7B2}">
      <dsp:nvSpPr>
        <dsp:cNvPr id="0" name=""/>
        <dsp:cNvSpPr/>
      </dsp:nvSpPr>
      <dsp:spPr>
        <a:xfrm>
          <a:off x="0" y="2458199"/>
          <a:ext cx="8458199" cy="100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C1B027-9B28-4E81-A6C6-A7D382198281}">
      <dsp:nvSpPr>
        <dsp:cNvPr id="0" name=""/>
        <dsp:cNvSpPr/>
      </dsp:nvSpPr>
      <dsp:spPr>
        <a:xfrm>
          <a:off x="422910" y="1867799"/>
          <a:ext cx="5920740" cy="1180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Улучшение межличностного взаимодействия</a:t>
          </a:r>
          <a:endParaRPr lang="ru-RU" sz="2800" kern="1200" dirty="0"/>
        </a:p>
      </dsp:txBody>
      <dsp:txXfrm>
        <a:off x="422910" y="1867799"/>
        <a:ext cx="5920740" cy="1180800"/>
      </dsp:txXfrm>
    </dsp:sp>
    <dsp:sp modelId="{4A1F2EF2-0D2B-4404-BA5B-5374916C0D75}">
      <dsp:nvSpPr>
        <dsp:cNvPr id="0" name=""/>
        <dsp:cNvSpPr/>
      </dsp:nvSpPr>
      <dsp:spPr>
        <a:xfrm>
          <a:off x="0" y="4272600"/>
          <a:ext cx="8458199" cy="100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6A0E5C-E94E-48CB-82CA-C4C209E416E7}">
      <dsp:nvSpPr>
        <dsp:cNvPr id="0" name=""/>
        <dsp:cNvSpPr/>
      </dsp:nvSpPr>
      <dsp:spPr>
        <a:xfrm>
          <a:off x="422910" y="3682199"/>
          <a:ext cx="5920740" cy="1180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Повышение педагогической компетентности</a:t>
          </a:r>
          <a:endParaRPr lang="ru-RU" sz="2800" kern="1200" dirty="0"/>
        </a:p>
      </dsp:txBody>
      <dsp:txXfrm>
        <a:off x="422910" y="3682199"/>
        <a:ext cx="5920740" cy="11808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218ABE-EE27-4FE8-972E-57374365B66D}">
      <dsp:nvSpPr>
        <dsp:cNvPr id="0" name=""/>
        <dsp:cNvSpPr/>
      </dsp:nvSpPr>
      <dsp:spPr>
        <a:xfrm>
          <a:off x="3413760" y="267072"/>
          <a:ext cx="5120640" cy="118508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Привлечение </a:t>
          </a:r>
          <a:r>
            <a:rPr lang="ru-RU" sz="1800" kern="1200" dirty="0" smtClean="0"/>
            <a:t>спонсорской помощи</a:t>
          </a:r>
          <a:endParaRPr lang="ru-RU" sz="1800" kern="1200" dirty="0"/>
        </a:p>
      </dsp:txBody>
      <dsp:txXfrm>
        <a:off x="3413760" y="267072"/>
        <a:ext cx="5120640" cy="1185083"/>
      </dsp:txXfrm>
    </dsp:sp>
    <dsp:sp modelId="{45430927-B5BF-4C81-9F62-114F5193B446}">
      <dsp:nvSpPr>
        <dsp:cNvPr id="0" name=""/>
        <dsp:cNvSpPr/>
      </dsp:nvSpPr>
      <dsp:spPr>
        <a:xfrm>
          <a:off x="0" y="2867"/>
          <a:ext cx="3413760" cy="171349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Отсутствие материально-технической </a:t>
          </a:r>
          <a:r>
            <a:rPr lang="ru-RU" sz="1800" kern="1200" dirty="0" smtClean="0"/>
            <a:t>базы</a:t>
          </a:r>
          <a:endParaRPr lang="ru-RU" sz="1800" kern="1200" dirty="0"/>
        </a:p>
      </dsp:txBody>
      <dsp:txXfrm>
        <a:off x="0" y="2867"/>
        <a:ext cx="3413760" cy="1713495"/>
      </dsp:txXfrm>
    </dsp:sp>
    <dsp:sp modelId="{C4E2BD56-CA84-4088-A6E6-146092CD26DD}">
      <dsp:nvSpPr>
        <dsp:cNvPr id="0" name=""/>
        <dsp:cNvSpPr/>
      </dsp:nvSpPr>
      <dsp:spPr>
        <a:xfrm>
          <a:off x="3413760" y="1995914"/>
          <a:ext cx="5120640" cy="1658512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Постоянное совершенствование уровня </a:t>
          </a:r>
          <a:r>
            <a:rPr lang="ru-RU" sz="1800" kern="1200" dirty="0" smtClean="0"/>
            <a:t>профессионального мастерства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Ознакомление с новыми достижениями в педагогике и психологии</a:t>
          </a:r>
          <a:endParaRPr lang="ru-RU" sz="1800" kern="1200" dirty="0"/>
        </a:p>
      </dsp:txBody>
      <dsp:txXfrm>
        <a:off x="3413760" y="1995914"/>
        <a:ext cx="5120640" cy="1658512"/>
      </dsp:txXfrm>
    </dsp:sp>
    <dsp:sp modelId="{D94C98CC-5DC0-4BEF-AB14-4C3368466090}">
      <dsp:nvSpPr>
        <dsp:cNvPr id="0" name=""/>
        <dsp:cNvSpPr/>
      </dsp:nvSpPr>
      <dsp:spPr>
        <a:xfrm>
          <a:off x="0" y="1968347"/>
          <a:ext cx="3413760" cy="171364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Недостаточный уровень овладения новыми формами работы с </a:t>
          </a:r>
          <a:r>
            <a:rPr lang="ru-RU" sz="1800" kern="1200" dirty="0" smtClean="0"/>
            <a:t>родителями (законными представителями)</a:t>
          </a:r>
          <a:endParaRPr lang="ru-RU" sz="1800" kern="1200" dirty="0"/>
        </a:p>
      </dsp:txBody>
      <dsp:txXfrm>
        <a:off x="0" y="1968347"/>
        <a:ext cx="3413760" cy="1713646"/>
      </dsp:txXfrm>
    </dsp:sp>
    <dsp:sp modelId="{21F220ED-F052-4B07-9396-B461F1F8651E}">
      <dsp:nvSpPr>
        <dsp:cNvPr id="0" name=""/>
        <dsp:cNvSpPr/>
      </dsp:nvSpPr>
      <dsp:spPr>
        <a:xfrm>
          <a:off x="3413760" y="3933978"/>
          <a:ext cx="5120640" cy="177815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Оказание </a:t>
          </a:r>
          <a:r>
            <a:rPr lang="ru-RU" sz="1800" kern="1200" dirty="0" smtClean="0"/>
            <a:t>психологической поддержки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Разработка индивидуальных траекторий </a:t>
          </a:r>
          <a:r>
            <a:rPr lang="ru-RU" sz="1800" kern="1200" dirty="0" smtClean="0"/>
            <a:t>оказания помощи</a:t>
          </a:r>
          <a:endParaRPr lang="ru-RU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Привлечение путём информирования о достижениях группы</a:t>
          </a:r>
          <a:endParaRPr lang="ru-RU" sz="1800" kern="1200" dirty="0"/>
        </a:p>
      </dsp:txBody>
      <dsp:txXfrm>
        <a:off x="3413760" y="3933978"/>
        <a:ext cx="5120640" cy="1778154"/>
      </dsp:txXfrm>
    </dsp:sp>
    <dsp:sp modelId="{18F5A8E9-ED6C-42ED-B783-F33C28159092}">
      <dsp:nvSpPr>
        <dsp:cNvPr id="0" name=""/>
        <dsp:cNvSpPr/>
      </dsp:nvSpPr>
      <dsp:spPr>
        <a:xfrm>
          <a:off x="0" y="4068538"/>
          <a:ext cx="3413760" cy="15090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Отказ некоторых </a:t>
          </a:r>
          <a:r>
            <a:rPr lang="ru-RU" sz="1800" kern="1200" dirty="0" smtClean="0"/>
            <a:t>родителей от участия в работе</a:t>
          </a:r>
          <a:endParaRPr lang="ru-RU" sz="1800" kern="1200" dirty="0"/>
        </a:p>
      </dsp:txBody>
      <dsp:txXfrm>
        <a:off x="0" y="4068538"/>
        <a:ext cx="3413760" cy="1509035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C449AF-3652-4C7D-BA4D-7EF6D7A78B80}">
      <dsp:nvSpPr>
        <dsp:cNvPr id="0" name=""/>
        <dsp:cNvSpPr/>
      </dsp:nvSpPr>
      <dsp:spPr>
        <a:xfrm>
          <a:off x="7567" y="1762214"/>
          <a:ext cx="4523928" cy="180957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Апробация в 2015-2016 </a:t>
          </a:r>
          <a:r>
            <a:rPr lang="ru-RU" sz="2800" b="1" kern="1200" dirty="0" err="1" smtClean="0"/>
            <a:t>уч.г</a:t>
          </a:r>
          <a:r>
            <a:rPr lang="ru-RU" sz="2800" b="1" kern="1200" dirty="0" smtClean="0"/>
            <a:t>.</a:t>
          </a:r>
          <a:endParaRPr lang="ru-RU" sz="2800" b="1" kern="1200" dirty="0"/>
        </a:p>
      </dsp:txBody>
      <dsp:txXfrm>
        <a:off x="7567" y="1762214"/>
        <a:ext cx="4523928" cy="1809571"/>
      </dsp:txXfrm>
    </dsp:sp>
    <dsp:sp modelId="{976F89E4-DCC6-4833-AEB6-317EAB77EF5F}">
      <dsp:nvSpPr>
        <dsp:cNvPr id="0" name=""/>
        <dsp:cNvSpPr/>
      </dsp:nvSpPr>
      <dsp:spPr>
        <a:xfrm>
          <a:off x="4038600" y="1752605"/>
          <a:ext cx="4523928" cy="180957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Разработка программы на три года сопровождения</a:t>
          </a:r>
          <a:endParaRPr lang="ru-RU" sz="2800" b="1" kern="1200" dirty="0"/>
        </a:p>
      </dsp:txBody>
      <dsp:txXfrm>
        <a:off x="4038600" y="1752605"/>
        <a:ext cx="4523928" cy="18095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926EDA-15BF-4A64-8C5B-25D035D3B672}">
      <dsp:nvSpPr>
        <dsp:cNvPr id="0" name=""/>
        <dsp:cNvSpPr/>
      </dsp:nvSpPr>
      <dsp:spPr>
        <a:xfrm>
          <a:off x="0" y="56694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D03B61-3B00-42E6-8077-72B5645274C2}">
      <dsp:nvSpPr>
        <dsp:cNvPr id="0" name=""/>
        <dsp:cNvSpPr/>
      </dsp:nvSpPr>
      <dsp:spPr>
        <a:xfrm>
          <a:off x="434340" y="20819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Наблюдение, анкетирование, диагностика, беседа</a:t>
          </a:r>
          <a:endParaRPr lang="ru-RU" sz="2400" kern="1200" dirty="0"/>
        </a:p>
      </dsp:txBody>
      <dsp:txXfrm>
        <a:off x="434340" y="20819"/>
        <a:ext cx="6080760" cy="1092240"/>
      </dsp:txXfrm>
    </dsp:sp>
    <dsp:sp modelId="{0D99406E-2932-4C05-B0A8-165738601E80}">
      <dsp:nvSpPr>
        <dsp:cNvPr id="0" name=""/>
        <dsp:cNvSpPr/>
      </dsp:nvSpPr>
      <dsp:spPr>
        <a:xfrm>
          <a:off x="0" y="224526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19E36A-909E-4323-AB85-E60DFDBCC1E2}">
      <dsp:nvSpPr>
        <dsp:cNvPr id="0" name=""/>
        <dsp:cNvSpPr/>
      </dsp:nvSpPr>
      <dsp:spPr>
        <a:xfrm>
          <a:off x="434340" y="1699140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Психолог, логопед, воспитатели, родители (законные представители), ребёнок</a:t>
          </a:r>
          <a:endParaRPr lang="ru-RU" sz="2400" kern="1200" dirty="0"/>
        </a:p>
      </dsp:txBody>
      <dsp:txXfrm>
        <a:off x="434340" y="1699140"/>
        <a:ext cx="6080760" cy="1092240"/>
      </dsp:txXfrm>
    </dsp:sp>
    <dsp:sp modelId="{215C389C-64D2-4531-B930-AB69CDE600D8}">
      <dsp:nvSpPr>
        <dsp:cNvPr id="0" name=""/>
        <dsp:cNvSpPr/>
      </dsp:nvSpPr>
      <dsp:spPr>
        <a:xfrm>
          <a:off x="0" y="392358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A6ED54-2B99-425C-A104-721AE3A34101}">
      <dsp:nvSpPr>
        <dsp:cNvPr id="0" name=""/>
        <dsp:cNvSpPr/>
      </dsp:nvSpPr>
      <dsp:spPr>
        <a:xfrm>
          <a:off x="457199" y="3553048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Сентябрь, май</a:t>
          </a:r>
          <a:endParaRPr lang="ru-RU" sz="2400" kern="1200" dirty="0"/>
        </a:p>
      </dsp:txBody>
      <dsp:txXfrm>
        <a:off x="457199" y="3553048"/>
        <a:ext cx="6080760" cy="10922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926EDA-15BF-4A64-8C5B-25D035D3B672}">
      <dsp:nvSpPr>
        <dsp:cNvPr id="0" name=""/>
        <dsp:cNvSpPr/>
      </dsp:nvSpPr>
      <dsp:spPr>
        <a:xfrm>
          <a:off x="0" y="56694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D03B61-3B00-42E6-8077-72B5645274C2}">
      <dsp:nvSpPr>
        <dsp:cNvPr id="0" name=""/>
        <dsp:cNvSpPr/>
      </dsp:nvSpPr>
      <dsp:spPr>
        <a:xfrm>
          <a:off x="434340" y="20819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Консультирование, семинары, буклеты, стендовая информация, родительское собрание, </a:t>
          </a:r>
          <a:r>
            <a:rPr lang="ru-RU" sz="2400" kern="1200" dirty="0" err="1" smtClean="0"/>
            <a:t>ПМПк</a:t>
          </a:r>
          <a:endParaRPr lang="ru-RU" sz="2400" kern="1200" dirty="0"/>
        </a:p>
      </dsp:txBody>
      <dsp:txXfrm>
        <a:off x="434340" y="20819"/>
        <a:ext cx="6080760" cy="1092240"/>
      </dsp:txXfrm>
    </dsp:sp>
    <dsp:sp modelId="{0D99406E-2932-4C05-B0A8-165738601E80}">
      <dsp:nvSpPr>
        <dsp:cNvPr id="0" name=""/>
        <dsp:cNvSpPr/>
      </dsp:nvSpPr>
      <dsp:spPr>
        <a:xfrm>
          <a:off x="0" y="224526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19E36A-909E-4323-AB85-E60DFDBCC1E2}">
      <dsp:nvSpPr>
        <dsp:cNvPr id="0" name=""/>
        <dsp:cNvSpPr/>
      </dsp:nvSpPr>
      <dsp:spPr>
        <a:xfrm>
          <a:off x="434340" y="1699140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Психолог, логопед, воспитатели, родители (законные представители), зам.зав.</a:t>
          </a:r>
          <a:endParaRPr lang="ru-RU" sz="2400" kern="1200" dirty="0"/>
        </a:p>
      </dsp:txBody>
      <dsp:txXfrm>
        <a:off x="434340" y="1699140"/>
        <a:ext cx="6080760" cy="1092240"/>
      </dsp:txXfrm>
    </dsp:sp>
    <dsp:sp modelId="{215C389C-64D2-4531-B930-AB69CDE600D8}">
      <dsp:nvSpPr>
        <dsp:cNvPr id="0" name=""/>
        <dsp:cNvSpPr/>
      </dsp:nvSpPr>
      <dsp:spPr>
        <a:xfrm>
          <a:off x="0" y="392358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A6ED54-2B99-425C-A104-721AE3A34101}">
      <dsp:nvSpPr>
        <dsp:cNvPr id="0" name=""/>
        <dsp:cNvSpPr/>
      </dsp:nvSpPr>
      <dsp:spPr>
        <a:xfrm>
          <a:off x="457199" y="3553048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 протяжении учебного года</a:t>
          </a:r>
          <a:endParaRPr lang="ru-RU" sz="2400" kern="1200" dirty="0"/>
        </a:p>
      </dsp:txBody>
      <dsp:txXfrm>
        <a:off x="457199" y="3553048"/>
        <a:ext cx="6080760" cy="10922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926EDA-15BF-4A64-8C5B-25D035D3B672}">
      <dsp:nvSpPr>
        <dsp:cNvPr id="0" name=""/>
        <dsp:cNvSpPr/>
      </dsp:nvSpPr>
      <dsp:spPr>
        <a:xfrm>
          <a:off x="0" y="56694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D03B61-3B00-42E6-8077-72B5645274C2}">
      <dsp:nvSpPr>
        <dsp:cNvPr id="0" name=""/>
        <dsp:cNvSpPr/>
      </dsp:nvSpPr>
      <dsp:spPr>
        <a:xfrm>
          <a:off x="434340" y="20819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Практикумы, тренинги, открытые просмотры, Клубы, </a:t>
          </a:r>
          <a:r>
            <a:rPr lang="ru-RU" sz="2400" kern="1200" dirty="0" err="1" smtClean="0"/>
            <a:t>ПМПк</a:t>
          </a:r>
          <a:endParaRPr lang="ru-RU" sz="2400" kern="1200" dirty="0"/>
        </a:p>
      </dsp:txBody>
      <dsp:txXfrm>
        <a:off x="434340" y="20819"/>
        <a:ext cx="6080760" cy="1092240"/>
      </dsp:txXfrm>
    </dsp:sp>
    <dsp:sp modelId="{0D99406E-2932-4C05-B0A8-165738601E80}">
      <dsp:nvSpPr>
        <dsp:cNvPr id="0" name=""/>
        <dsp:cNvSpPr/>
      </dsp:nvSpPr>
      <dsp:spPr>
        <a:xfrm>
          <a:off x="0" y="224526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19E36A-909E-4323-AB85-E60DFDBCC1E2}">
      <dsp:nvSpPr>
        <dsp:cNvPr id="0" name=""/>
        <dsp:cNvSpPr/>
      </dsp:nvSpPr>
      <dsp:spPr>
        <a:xfrm>
          <a:off x="434340" y="1699140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Психолог, логопед, воспитатели, родители (законные представители), ребёнок</a:t>
          </a:r>
          <a:endParaRPr lang="ru-RU" sz="2400" kern="1200" dirty="0"/>
        </a:p>
      </dsp:txBody>
      <dsp:txXfrm>
        <a:off x="434340" y="1699140"/>
        <a:ext cx="6080760" cy="1092240"/>
      </dsp:txXfrm>
    </dsp:sp>
    <dsp:sp modelId="{215C389C-64D2-4531-B930-AB69CDE600D8}">
      <dsp:nvSpPr>
        <dsp:cNvPr id="0" name=""/>
        <dsp:cNvSpPr/>
      </dsp:nvSpPr>
      <dsp:spPr>
        <a:xfrm>
          <a:off x="0" y="392358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A6ED54-2B99-425C-A104-721AE3A34101}">
      <dsp:nvSpPr>
        <dsp:cNvPr id="0" name=""/>
        <dsp:cNvSpPr/>
      </dsp:nvSpPr>
      <dsp:spPr>
        <a:xfrm>
          <a:off x="457199" y="3553048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 протяжении учебного года</a:t>
          </a:r>
          <a:endParaRPr lang="ru-RU" sz="2400" kern="1200" dirty="0"/>
        </a:p>
      </dsp:txBody>
      <dsp:txXfrm>
        <a:off x="457199" y="3553048"/>
        <a:ext cx="6080760" cy="10922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926EDA-15BF-4A64-8C5B-25D035D3B672}">
      <dsp:nvSpPr>
        <dsp:cNvPr id="0" name=""/>
        <dsp:cNvSpPr/>
      </dsp:nvSpPr>
      <dsp:spPr>
        <a:xfrm>
          <a:off x="0" y="56694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D03B61-3B00-42E6-8077-72B5645274C2}">
      <dsp:nvSpPr>
        <dsp:cNvPr id="0" name=""/>
        <dsp:cNvSpPr/>
      </dsp:nvSpPr>
      <dsp:spPr>
        <a:xfrm>
          <a:off x="434340" y="20819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Анкетирование, диагностика, наблюдение.</a:t>
          </a:r>
          <a:endParaRPr lang="ru-RU" sz="2400" kern="1200" dirty="0"/>
        </a:p>
      </dsp:txBody>
      <dsp:txXfrm>
        <a:off x="434340" y="20819"/>
        <a:ext cx="6080760" cy="1092240"/>
      </dsp:txXfrm>
    </dsp:sp>
    <dsp:sp modelId="{0D99406E-2932-4C05-B0A8-165738601E80}">
      <dsp:nvSpPr>
        <dsp:cNvPr id="0" name=""/>
        <dsp:cNvSpPr/>
      </dsp:nvSpPr>
      <dsp:spPr>
        <a:xfrm>
          <a:off x="0" y="224526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19E36A-909E-4323-AB85-E60DFDBCC1E2}">
      <dsp:nvSpPr>
        <dsp:cNvPr id="0" name=""/>
        <dsp:cNvSpPr/>
      </dsp:nvSpPr>
      <dsp:spPr>
        <a:xfrm>
          <a:off x="434340" y="1699140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Психолог, логопед, воспитатели, родители (законные представители), зам.зав., ребёнок</a:t>
          </a:r>
          <a:endParaRPr lang="ru-RU" sz="2400" kern="1200" dirty="0"/>
        </a:p>
      </dsp:txBody>
      <dsp:txXfrm>
        <a:off x="434340" y="1699140"/>
        <a:ext cx="6080760" cy="1092240"/>
      </dsp:txXfrm>
    </dsp:sp>
    <dsp:sp modelId="{215C389C-64D2-4531-B930-AB69CDE600D8}">
      <dsp:nvSpPr>
        <dsp:cNvPr id="0" name=""/>
        <dsp:cNvSpPr/>
      </dsp:nvSpPr>
      <dsp:spPr>
        <a:xfrm>
          <a:off x="0" y="3923580"/>
          <a:ext cx="86868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A6ED54-2B99-425C-A104-721AE3A34101}">
      <dsp:nvSpPr>
        <dsp:cNvPr id="0" name=""/>
        <dsp:cNvSpPr/>
      </dsp:nvSpPr>
      <dsp:spPr>
        <a:xfrm>
          <a:off x="457199" y="3553048"/>
          <a:ext cx="6080760" cy="10922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Май </a:t>
          </a:r>
          <a:endParaRPr lang="ru-RU" sz="2400" kern="1200" dirty="0"/>
        </a:p>
      </dsp:txBody>
      <dsp:txXfrm>
        <a:off x="457199" y="3553048"/>
        <a:ext cx="6080760" cy="10922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60E92E-FF92-4AE3-867F-A7125FEFE816}">
      <dsp:nvSpPr>
        <dsp:cNvPr id="0" name=""/>
        <dsp:cNvSpPr/>
      </dsp:nvSpPr>
      <dsp:spPr>
        <a:xfrm>
          <a:off x="0" y="580080"/>
          <a:ext cx="7696199" cy="9828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DB1996-8B40-41C6-9C88-678BB39397A9}">
      <dsp:nvSpPr>
        <dsp:cNvPr id="0" name=""/>
        <dsp:cNvSpPr/>
      </dsp:nvSpPr>
      <dsp:spPr>
        <a:xfrm>
          <a:off x="384810" y="4440"/>
          <a:ext cx="5387340" cy="1151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Изучить систему отношений в семье</a:t>
          </a:r>
          <a:endParaRPr lang="ru-RU" sz="2000" kern="1200" dirty="0"/>
        </a:p>
      </dsp:txBody>
      <dsp:txXfrm>
        <a:off x="384810" y="4440"/>
        <a:ext cx="5387340" cy="1151280"/>
      </dsp:txXfrm>
    </dsp:sp>
    <dsp:sp modelId="{E0AA19F3-79B0-4193-8D24-BBE52ED064F7}">
      <dsp:nvSpPr>
        <dsp:cNvPr id="0" name=""/>
        <dsp:cNvSpPr/>
      </dsp:nvSpPr>
      <dsp:spPr>
        <a:xfrm>
          <a:off x="0" y="2349119"/>
          <a:ext cx="7696199" cy="9828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8E5B0A-B38C-4387-AAF2-3CAD1EAED60E}">
      <dsp:nvSpPr>
        <dsp:cNvPr id="0" name=""/>
        <dsp:cNvSpPr/>
      </dsp:nvSpPr>
      <dsp:spPr>
        <a:xfrm>
          <a:off x="384810" y="1773480"/>
          <a:ext cx="5387340" cy="1151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Сформировать адекватные родительские установки о ребёнке</a:t>
          </a:r>
          <a:endParaRPr lang="ru-RU" sz="2000" kern="1200" dirty="0"/>
        </a:p>
      </dsp:txBody>
      <dsp:txXfrm>
        <a:off x="384810" y="1773480"/>
        <a:ext cx="5387340" cy="1151280"/>
      </dsp:txXfrm>
    </dsp:sp>
    <dsp:sp modelId="{B87AED11-2820-4AB9-B78E-2EBD852330D9}">
      <dsp:nvSpPr>
        <dsp:cNvPr id="0" name=""/>
        <dsp:cNvSpPr/>
      </dsp:nvSpPr>
      <dsp:spPr>
        <a:xfrm>
          <a:off x="0" y="4118159"/>
          <a:ext cx="7696199" cy="9828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2286BE-9BF5-47C8-AA13-04A59836C2E5}">
      <dsp:nvSpPr>
        <dsp:cNvPr id="0" name=""/>
        <dsp:cNvSpPr/>
      </dsp:nvSpPr>
      <dsp:spPr>
        <a:xfrm>
          <a:off x="384810" y="3542520"/>
          <a:ext cx="5387340" cy="1151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Оказать помощь в улучшении межличностного взаимодействия и позитивной коммуникации в семье</a:t>
          </a:r>
          <a:endParaRPr lang="ru-RU" sz="2000" kern="1200" dirty="0"/>
        </a:p>
      </dsp:txBody>
      <dsp:txXfrm>
        <a:off x="384810" y="3542520"/>
        <a:ext cx="5387340" cy="11512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B945E7-1C7E-4F91-8B73-2BC9D5062A9B}">
      <dsp:nvSpPr>
        <dsp:cNvPr id="0" name=""/>
        <dsp:cNvSpPr/>
      </dsp:nvSpPr>
      <dsp:spPr>
        <a:xfrm>
          <a:off x="0" y="72202"/>
          <a:ext cx="8534399" cy="64759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Формы работы</a:t>
          </a:r>
          <a:endParaRPr lang="ru-RU" sz="2700" kern="1200" dirty="0"/>
        </a:p>
      </dsp:txBody>
      <dsp:txXfrm>
        <a:off x="0" y="72202"/>
        <a:ext cx="8534399" cy="647594"/>
      </dsp:txXfrm>
    </dsp:sp>
    <dsp:sp modelId="{433A8CBF-148A-4150-92BC-3E2AAB0DC0CF}">
      <dsp:nvSpPr>
        <dsp:cNvPr id="0" name=""/>
        <dsp:cNvSpPr/>
      </dsp:nvSpPr>
      <dsp:spPr>
        <a:xfrm>
          <a:off x="0" y="719797"/>
          <a:ext cx="8534399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4290" rIns="192024" bIns="34290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Беседа.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smtClean="0"/>
            <a:t>Наблюдение.</a:t>
          </a:r>
          <a:endParaRPr lang="ru-RU" sz="2100" kern="120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Анкетирование.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Диагностика.</a:t>
          </a:r>
          <a:endParaRPr lang="ru-RU" sz="2100" kern="1200" dirty="0"/>
        </a:p>
      </dsp:txBody>
      <dsp:txXfrm>
        <a:off x="0" y="719797"/>
        <a:ext cx="8534399" cy="1453140"/>
      </dsp:txXfrm>
    </dsp:sp>
    <dsp:sp modelId="{676408C0-8C11-4099-9CF7-DCA3E28ED83C}">
      <dsp:nvSpPr>
        <dsp:cNvPr id="0" name=""/>
        <dsp:cNvSpPr/>
      </dsp:nvSpPr>
      <dsp:spPr>
        <a:xfrm>
          <a:off x="0" y="2168592"/>
          <a:ext cx="8534399" cy="64759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Методики, приёмы, технологии</a:t>
          </a:r>
          <a:endParaRPr lang="ru-RU" sz="2700" kern="1200" dirty="0"/>
        </a:p>
      </dsp:txBody>
      <dsp:txXfrm>
        <a:off x="0" y="2168592"/>
        <a:ext cx="8534399" cy="647594"/>
      </dsp:txXfrm>
    </dsp:sp>
    <dsp:sp modelId="{5EC14BA4-462C-47A7-A6DA-ADDAB786F264}">
      <dsp:nvSpPr>
        <dsp:cNvPr id="0" name=""/>
        <dsp:cNvSpPr/>
      </dsp:nvSpPr>
      <dsp:spPr>
        <a:xfrm>
          <a:off x="0" y="2820532"/>
          <a:ext cx="8534399" cy="145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4290" rIns="192024" bIns="34290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Анкета «психологический тип родителя» (В.В.Ткачёва)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err="1" smtClean="0"/>
            <a:t>Социограмма</a:t>
          </a:r>
          <a:r>
            <a:rPr lang="ru-RU" sz="2100" kern="1200" dirty="0" smtClean="0"/>
            <a:t> «Моя семья» (В.В.Ткачёва)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err="1" smtClean="0"/>
            <a:t>Опросник</a:t>
          </a:r>
          <a:r>
            <a:rPr lang="ru-RU" sz="2100" kern="1200" dirty="0" smtClean="0"/>
            <a:t> родительского отношения (А.Я.Варга, </a:t>
          </a:r>
          <a:r>
            <a:rPr lang="ru-RU" sz="2100" kern="1200" dirty="0" err="1" smtClean="0"/>
            <a:t>В.В.Столин</a:t>
          </a:r>
          <a:r>
            <a:rPr lang="ru-RU" sz="2100" kern="1200" dirty="0" smtClean="0"/>
            <a:t>)</a:t>
          </a:r>
          <a:endParaRPr lang="ru-RU" sz="2100" kern="1200" dirty="0"/>
        </a:p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Методика «Лесенка для родителя» (В.В.Ткачёва)</a:t>
          </a:r>
          <a:endParaRPr lang="ru-RU" sz="2100" kern="1200" dirty="0"/>
        </a:p>
      </dsp:txBody>
      <dsp:txXfrm>
        <a:off x="0" y="2820532"/>
        <a:ext cx="8534399" cy="1453140"/>
      </dsp:txXfrm>
    </dsp:sp>
    <dsp:sp modelId="{0F129094-3F72-4EA5-B83A-8B17B2B177F1}">
      <dsp:nvSpPr>
        <dsp:cNvPr id="0" name=""/>
        <dsp:cNvSpPr/>
      </dsp:nvSpPr>
      <dsp:spPr>
        <a:xfrm>
          <a:off x="0" y="4273672"/>
          <a:ext cx="8534399" cy="64759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Результат </a:t>
          </a:r>
          <a:endParaRPr lang="ru-RU" sz="2700" kern="1200" dirty="0"/>
        </a:p>
      </dsp:txBody>
      <dsp:txXfrm>
        <a:off x="0" y="4273672"/>
        <a:ext cx="8534399" cy="647594"/>
      </dsp:txXfrm>
    </dsp:sp>
    <dsp:sp modelId="{722FE955-14A0-484A-9F24-91A1DD405105}">
      <dsp:nvSpPr>
        <dsp:cNvPr id="0" name=""/>
        <dsp:cNvSpPr/>
      </dsp:nvSpPr>
      <dsp:spPr>
        <a:xfrm>
          <a:off x="0" y="4921267"/>
          <a:ext cx="8534399" cy="950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4290" rIns="192024" bIns="34290" numCol="1" spcCol="1270" anchor="t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Изучение психологических особенностей родителей (законных представителей), внутрисемейного климата, уровня педагогической компетентности.</a:t>
          </a:r>
          <a:endParaRPr lang="ru-RU" sz="2100" kern="1200" dirty="0"/>
        </a:p>
      </dsp:txBody>
      <dsp:txXfrm>
        <a:off x="0" y="4921267"/>
        <a:ext cx="8534399" cy="95012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B945E7-1C7E-4F91-8B73-2BC9D5062A9B}">
      <dsp:nvSpPr>
        <dsp:cNvPr id="0" name=""/>
        <dsp:cNvSpPr/>
      </dsp:nvSpPr>
      <dsp:spPr>
        <a:xfrm>
          <a:off x="0" y="220500"/>
          <a:ext cx="8534399" cy="5756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Формы работы</a:t>
          </a:r>
          <a:endParaRPr lang="ru-RU" sz="2400" kern="1200" dirty="0"/>
        </a:p>
      </dsp:txBody>
      <dsp:txXfrm>
        <a:off x="0" y="220500"/>
        <a:ext cx="8534399" cy="575639"/>
      </dsp:txXfrm>
    </dsp:sp>
    <dsp:sp modelId="{433A8CBF-148A-4150-92BC-3E2AAB0DC0CF}">
      <dsp:nvSpPr>
        <dsp:cNvPr id="0" name=""/>
        <dsp:cNvSpPr/>
      </dsp:nvSpPr>
      <dsp:spPr>
        <a:xfrm>
          <a:off x="0" y="796139"/>
          <a:ext cx="8534399" cy="198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0480" rIns="170688" bIns="3048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Сообщение.</a:t>
          </a:r>
          <a:endParaRPr lang="ru-RU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Притча.</a:t>
          </a:r>
          <a:endParaRPr lang="ru-RU" sz="1900" kern="120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Просмотр.</a:t>
          </a:r>
          <a:endParaRPr lang="ru-RU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Обсуждение.</a:t>
          </a:r>
          <a:endParaRPr lang="ru-RU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Дискуссия.</a:t>
          </a:r>
          <a:endParaRPr lang="ru-RU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Буклеты.</a:t>
          </a:r>
          <a:endParaRPr lang="ru-RU" sz="1900" kern="1200" dirty="0"/>
        </a:p>
      </dsp:txBody>
      <dsp:txXfrm>
        <a:off x="0" y="796139"/>
        <a:ext cx="8534399" cy="1987200"/>
      </dsp:txXfrm>
    </dsp:sp>
    <dsp:sp modelId="{676408C0-8C11-4099-9CF7-DCA3E28ED83C}">
      <dsp:nvSpPr>
        <dsp:cNvPr id="0" name=""/>
        <dsp:cNvSpPr/>
      </dsp:nvSpPr>
      <dsp:spPr>
        <a:xfrm>
          <a:off x="0" y="2780591"/>
          <a:ext cx="8534399" cy="5756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Методики, приёмы, технологии</a:t>
          </a:r>
          <a:endParaRPr lang="ru-RU" sz="2400" kern="1200" dirty="0"/>
        </a:p>
      </dsp:txBody>
      <dsp:txXfrm>
        <a:off x="0" y="2780591"/>
        <a:ext cx="8534399" cy="575639"/>
      </dsp:txXfrm>
    </dsp:sp>
    <dsp:sp modelId="{5EC14BA4-462C-47A7-A6DA-ADDAB786F264}">
      <dsp:nvSpPr>
        <dsp:cNvPr id="0" name=""/>
        <dsp:cNvSpPr/>
      </dsp:nvSpPr>
      <dsp:spPr>
        <a:xfrm>
          <a:off x="0" y="3358979"/>
          <a:ext cx="8534399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0480" rIns="170688" bIns="3048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В.В.Ткачёва «Семья ребёнка с ОВЗ»</a:t>
          </a:r>
          <a:endParaRPr lang="ru-RU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err="1" smtClean="0"/>
            <a:t>М.Староверова</a:t>
          </a:r>
          <a:r>
            <a:rPr lang="ru-RU" sz="1900" kern="1200" dirty="0" smtClean="0"/>
            <a:t>, О.Кузнецова «Психолого-педагогическое сопровождение детей с расстройствами эмоционально-волевой сферы»</a:t>
          </a:r>
          <a:endParaRPr lang="ru-RU" sz="1900" kern="1200" dirty="0"/>
        </a:p>
      </dsp:txBody>
      <dsp:txXfrm>
        <a:off x="0" y="3358979"/>
        <a:ext cx="8534399" cy="919080"/>
      </dsp:txXfrm>
    </dsp:sp>
    <dsp:sp modelId="{0F129094-3F72-4EA5-B83A-8B17B2B177F1}">
      <dsp:nvSpPr>
        <dsp:cNvPr id="0" name=""/>
        <dsp:cNvSpPr/>
      </dsp:nvSpPr>
      <dsp:spPr>
        <a:xfrm>
          <a:off x="0" y="4278059"/>
          <a:ext cx="8534399" cy="5756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Результат </a:t>
          </a:r>
          <a:endParaRPr lang="ru-RU" sz="2400" kern="1200" dirty="0"/>
        </a:p>
      </dsp:txBody>
      <dsp:txXfrm>
        <a:off x="0" y="4278059"/>
        <a:ext cx="8534399" cy="575639"/>
      </dsp:txXfrm>
    </dsp:sp>
    <dsp:sp modelId="{722FE955-14A0-484A-9F24-91A1DD405105}">
      <dsp:nvSpPr>
        <dsp:cNvPr id="0" name=""/>
        <dsp:cNvSpPr/>
      </dsp:nvSpPr>
      <dsp:spPr>
        <a:xfrm>
          <a:off x="0" y="4853699"/>
          <a:ext cx="8534399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0480" rIns="170688" bIns="30480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Осведомленность родителей о закономерностях  и особенностях развития ребёнка с ОВЗ. Повышение педагогической, психологической и правовой культуры.</a:t>
          </a:r>
          <a:endParaRPr lang="ru-RU" sz="1900" kern="1200" dirty="0"/>
        </a:p>
      </dsp:txBody>
      <dsp:txXfrm>
        <a:off x="0" y="4853699"/>
        <a:ext cx="8534399" cy="8694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B945E7-1C7E-4F91-8B73-2BC9D5062A9B}">
      <dsp:nvSpPr>
        <dsp:cNvPr id="0" name=""/>
        <dsp:cNvSpPr/>
      </dsp:nvSpPr>
      <dsp:spPr>
        <a:xfrm>
          <a:off x="0" y="13949"/>
          <a:ext cx="8534399" cy="71954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Формы работы</a:t>
          </a:r>
          <a:endParaRPr lang="ru-RU" sz="3000" kern="1200" dirty="0"/>
        </a:p>
      </dsp:txBody>
      <dsp:txXfrm>
        <a:off x="0" y="13949"/>
        <a:ext cx="8534399" cy="719549"/>
      </dsp:txXfrm>
    </dsp:sp>
    <dsp:sp modelId="{433A8CBF-148A-4150-92BC-3E2AAB0DC0CF}">
      <dsp:nvSpPr>
        <dsp:cNvPr id="0" name=""/>
        <dsp:cNvSpPr/>
      </dsp:nvSpPr>
      <dsp:spPr>
        <a:xfrm>
          <a:off x="0" y="733499"/>
          <a:ext cx="8534399" cy="1583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8100" rIns="213360" bIns="38100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Разминка.</a:t>
          </a:r>
          <a:endParaRPr lang="ru-RU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smtClean="0"/>
            <a:t>Упражнение.</a:t>
          </a:r>
          <a:endParaRPr lang="ru-RU" sz="2300" kern="120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Ролевая игра.</a:t>
          </a:r>
          <a:endParaRPr lang="ru-RU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Моделирование проблемных ситуаций.</a:t>
          </a:r>
          <a:endParaRPr lang="ru-RU" sz="2300" kern="1200" dirty="0"/>
        </a:p>
      </dsp:txBody>
      <dsp:txXfrm>
        <a:off x="0" y="733499"/>
        <a:ext cx="8534399" cy="1583549"/>
      </dsp:txXfrm>
    </dsp:sp>
    <dsp:sp modelId="{676408C0-8C11-4099-9CF7-DCA3E28ED83C}">
      <dsp:nvSpPr>
        <dsp:cNvPr id="0" name=""/>
        <dsp:cNvSpPr/>
      </dsp:nvSpPr>
      <dsp:spPr>
        <a:xfrm>
          <a:off x="0" y="2313707"/>
          <a:ext cx="8534399" cy="71954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Методики, приёмы, технологии</a:t>
          </a:r>
          <a:endParaRPr lang="ru-RU" sz="3000" kern="1200" dirty="0"/>
        </a:p>
      </dsp:txBody>
      <dsp:txXfrm>
        <a:off x="0" y="2313707"/>
        <a:ext cx="8534399" cy="719549"/>
      </dsp:txXfrm>
    </dsp:sp>
    <dsp:sp modelId="{5EC14BA4-462C-47A7-A6DA-ADDAB786F264}">
      <dsp:nvSpPr>
        <dsp:cNvPr id="0" name=""/>
        <dsp:cNvSpPr/>
      </dsp:nvSpPr>
      <dsp:spPr>
        <a:xfrm>
          <a:off x="0" y="3036599"/>
          <a:ext cx="8534399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8100" rIns="213360" bIns="38100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Е.Лютова, Г.Монина «Игры - приветствия» </a:t>
          </a:r>
          <a:endParaRPr lang="ru-RU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err="1" smtClean="0"/>
            <a:t>О.Москалюк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Л.Погонцева</a:t>
          </a:r>
          <a:r>
            <a:rPr lang="ru-RU" sz="2300" kern="1200" dirty="0" smtClean="0"/>
            <a:t> «Педагогика взаимопонимания: занятия с родителями»</a:t>
          </a:r>
          <a:endParaRPr lang="ru-RU" sz="2300" kern="1200" dirty="0"/>
        </a:p>
      </dsp:txBody>
      <dsp:txXfrm>
        <a:off x="0" y="3036599"/>
        <a:ext cx="8534399" cy="1117800"/>
      </dsp:txXfrm>
    </dsp:sp>
    <dsp:sp modelId="{0F129094-3F72-4EA5-B83A-8B17B2B177F1}">
      <dsp:nvSpPr>
        <dsp:cNvPr id="0" name=""/>
        <dsp:cNvSpPr/>
      </dsp:nvSpPr>
      <dsp:spPr>
        <a:xfrm>
          <a:off x="0" y="4154399"/>
          <a:ext cx="8534399" cy="71954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Результат </a:t>
          </a:r>
          <a:endParaRPr lang="ru-RU" sz="3000" kern="1200" dirty="0"/>
        </a:p>
      </dsp:txBody>
      <dsp:txXfrm>
        <a:off x="0" y="4154399"/>
        <a:ext cx="8534399" cy="719549"/>
      </dsp:txXfrm>
    </dsp:sp>
    <dsp:sp modelId="{722FE955-14A0-484A-9F24-91A1DD405105}">
      <dsp:nvSpPr>
        <dsp:cNvPr id="0" name=""/>
        <dsp:cNvSpPr/>
      </dsp:nvSpPr>
      <dsp:spPr>
        <a:xfrm>
          <a:off x="0" y="4873949"/>
          <a:ext cx="8534399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38100" rIns="213360" bIns="38100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Формирование активной позиции по отношению к процессу образования ребёнка. Выработка способности к адекватному реагированию на проблемы ребёнка. </a:t>
          </a:r>
          <a:endParaRPr lang="ru-RU" sz="2300" kern="1200" dirty="0"/>
        </a:p>
      </dsp:txBody>
      <dsp:txXfrm>
        <a:off x="0" y="4873949"/>
        <a:ext cx="8534399" cy="1055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4384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Сопровождение </a:t>
            </a:r>
            <a:br>
              <a:rPr lang="ru-RU" sz="3100" dirty="0" smtClean="0"/>
            </a:br>
            <a:r>
              <a:rPr lang="ru-RU" sz="3100" dirty="0" smtClean="0"/>
              <a:t>родителей (законных представителей), </a:t>
            </a:r>
            <a:br>
              <a:rPr lang="ru-RU" sz="3100" dirty="0" smtClean="0"/>
            </a:br>
            <a:r>
              <a:rPr lang="ru-RU" sz="3100" dirty="0" smtClean="0"/>
              <a:t>воспитывающих детей 4-7 лет с ограниченными возможностями здоровья и детей-инвалидов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3048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Департамент социальной политики</a:t>
            </a:r>
          </a:p>
          <a:p>
            <a:pPr algn="ctr"/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Муниципальное бюджетное дошкольное образовательное учреждение города Кургана </a:t>
            </a:r>
          </a:p>
          <a:p>
            <a:pPr algn="ctr"/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«Детский сад комбинированного вида № 7 «Кораблик»</a:t>
            </a:r>
            <a:endParaRPr lang="ru-RU" sz="1800" dirty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124200" y="5181600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Автор-составитель –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педагог-психолог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Панкова О.В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62000" y="1143000"/>
          <a:ext cx="7696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Диагностическое направление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6858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диагностики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66800" y="1828800"/>
          <a:ext cx="7086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Просветительское</a:t>
            </a:r>
            <a:r>
              <a:rPr lang="ru-RU" sz="3200" b="1" dirty="0" smtClean="0"/>
              <a:t> направление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6858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Обучение эффективным способам общения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6858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Участие в коррекционной работе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6858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/>
              <a:t>Рефлексия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6858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встречи</a:t>
            </a:r>
            <a:endParaRPr lang="ru-RU" sz="24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9906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Предполагаемый конечный результат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81000" y="1219200"/>
          <a:ext cx="8458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Риски и пути их преодоления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81000" y="9906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Процесс психолого-педагогического сопровождения семей, воспитывающих детей с ограниченными возможностями </a:t>
            </a:r>
            <a:r>
              <a:rPr lang="ru-RU" sz="3600" dirty="0" smtClean="0"/>
              <a:t>здоровья - </a:t>
            </a:r>
            <a:r>
              <a:rPr lang="ru-RU" sz="3600" dirty="0" smtClean="0"/>
              <a:t>это целенаправленная, организованная система деятельности </a:t>
            </a:r>
            <a:r>
              <a:rPr lang="ru-RU" sz="3600" dirty="0" smtClean="0"/>
              <a:t>психолога, </a:t>
            </a:r>
            <a:r>
              <a:rPr lang="ru-RU" sz="3600" dirty="0" smtClean="0"/>
              <a:t>педагогов, логопедов по обеспечению оптимальных условий жизнедеятельности для детей в соответствии с их возрастными и индивидуальными особенностями, уровнем актуального развития, состоянием соматического и нервно-психического здоровья.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Перспективы развития </a:t>
            </a:r>
            <a:r>
              <a:rPr lang="ru-RU" b="1" dirty="0" smtClean="0"/>
              <a:t>программы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81000" y="1295400"/>
          <a:ext cx="8610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Сопровождение строится по </a:t>
            </a:r>
            <a:r>
              <a:rPr lang="ru-RU" sz="3600" dirty="0" smtClean="0"/>
              <a:t>принципам: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62000" y="1143000"/>
          <a:ext cx="7696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1" dirty="0" smtClean="0"/>
              <a:t>Направления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Диагностическое направление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14478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Просветительское</a:t>
            </a:r>
            <a:r>
              <a:rPr lang="ru-RU" sz="3200" b="1" dirty="0" smtClean="0"/>
              <a:t> направление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14478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Коррекционное</a:t>
            </a:r>
            <a:r>
              <a:rPr lang="ru-RU" sz="3200" b="1" dirty="0" smtClean="0"/>
              <a:t> направление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14478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Рефлексия 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14478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200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Цель: </a:t>
            </a:r>
            <a:r>
              <a:rPr lang="ru-RU" sz="3100" dirty="0" smtClean="0"/>
              <a:t>социально-психологическое сопровождение семьи, имеющей детей с ограниченными возможностями здоровья и </a:t>
            </a:r>
            <a:r>
              <a:rPr lang="ru-RU" sz="3100" dirty="0" smtClean="0"/>
              <a:t>детей-инвалидов на опыте </a:t>
            </a:r>
            <a:r>
              <a:rPr lang="ru-RU" sz="3100" dirty="0" smtClean="0"/>
              <a:t>МБДОУ </a:t>
            </a:r>
            <a:r>
              <a:rPr lang="ru-RU" sz="3100" dirty="0" smtClean="0"/>
              <a:t>«Детский сад № 7», корпус </a:t>
            </a:r>
            <a:r>
              <a:rPr lang="ru-RU" sz="3100" dirty="0" smtClean="0"/>
              <a:t>2.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666</Words>
  <Application>Microsoft Office PowerPoint</Application>
  <PresentationFormat>Экран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Сопровождение  родителей (законных представителей),  воспитывающих детей 4-7 лет с ограниченными возможностями здоровья и детей-инвалидов  </vt:lpstr>
      <vt:lpstr>Процесс психолого-педагогического сопровождения семей, воспитывающих детей с ограниченными возможностями здоровья - это целенаправленная, организованная система деятельности психолога, педагогов, логопедов по обеспечению оптимальных условий жизнедеятельности для детей в соответствии с их возрастными и индивидуальными особенностями, уровнем актуального развития, состоянием соматического и нервно-психического здоровья.  </vt:lpstr>
      <vt:lpstr>Сопровождение строится по принципам:</vt:lpstr>
      <vt:lpstr>Направления работы </vt:lpstr>
      <vt:lpstr>Диагностическое направление</vt:lpstr>
      <vt:lpstr>Просветительское направление</vt:lpstr>
      <vt:lpstr>Коррекционное направление</vt:lpstr>
      <vt:lpstr>Рефлексия </vt:lpstr>
      <vt:lpstr>Цель: социально-психологическое сопровождение семьи, имеющей детей с ограниченными возможностями здоровья и детей-инвалидов на опыте МБДОУ «Детский сад № 7», корпус 2.  </vt:lpstr>
      <vt:lpstr>Задачи:</vt:lpstr>
      <vt:lpstr>Диагностическое направление</vt:lpstr>
      <vt:lpstr>Результаты диагностики</vt:lpstr>
      <vt:lpstr>Просветительское направление</vt:lpstr>
      <vt:lpstr>Обучение эффективным способам общения</vt:lpstr>
      <vt:lpstr>Участие в коррекционной работе</vt:lpstr>
      <vt:lpstr>Рефлексия</vt:lpstr>
      <vt:lpstr>Структура встречи</vt:lpstr>
      <vt:lpstr>Предполагаемый конечный результат</vt:lpstr>
      <vt:lpstr>Риски и пути их преодоления</vt:lpstr>
      <vt:lpstr>Перспективы развития программы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Spook</dc:creator>
  <cp:lastModifiedBy>User</cp:lastModifiedBy>
  <cp:revision>74</cp:revision>
  <dcterms:created xsi:type="dcterms:W3CDTF">2015-11-26T16:22:10Z</dcterms:created>
  <dcterms:modified xsi:type="dcterms:W3CDTF">2016-03-15T08:57:40Z</dcterms:modified>
</cp:coreProperties>
</file>