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F9B85-A134-4962-82AB-9CEAAFEB89F5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ED30E2-8EFA-484E-8669-A00D488662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8;&#1077;&#1084;&#1077;&#1085;&#1072;%20&#1075;&#1086;&#1076;&#1072;.&#1054;&#1082;&#1090;&#1103;&#1073;&#1088;&#1100;.%20&#1063;&#1072;&#1081;&#1082;&#1086;&#1074;&#1089;&#1082;&#1080;&#1081;.wmv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6;%20&#1076;&#1086;&#1073;&#1088;&#1086;&#1084;%20&#1089;&#1072;&#1084;&#1072;&#1088;&#1103;&#1085;&#1080;&#1085;&#1077;.m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6;%20&#1076;&#1074;&#1091;&#1093;%20&#1074;&#1086;&#1083;&#1082;&#1072;&#1093;.mp4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8;&#1086;&#1075;&#1086;&#1102;%20&#1076;&#1086;&#1073;&#1088;&#1072;.mp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776864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510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Времена </a:t>
            </a:r>
            <a:r>
              <a:rPr lang="ru-RU" dirty="0" err="1" smtClean="0">
                <a:hlinkClick r:id="rId3" action="ppaction://hlinkfile"/>
              </a:rPr>
              <a:t>года.Октябрь</a:t>
            </a:r>
            <a:r>
              <a:rPr lang="ru-RU" dirty="0" smtClean="0">
                <a:hlinkClick r:id="rId3" action="ppaction://hlinkfile"/>
              </a:rPr>
              <a:t>. Чайковский.</a:t>
            </a:r>
            <a:r>
              <a:rPr lang="en-US" dirty="0" err="1" smtClean="0">
                <a:hlinkClick r:id="rId3" action="ppaction://hlinkfile"/>
              </a:rPr>
              <a:t>wmv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88832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628800"/>
            <a:ext cx="7125113" cy="19442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ДОБРО и ЗЛО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984776" cy="4608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Словарь Ожегова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«Добро( доброта) – все положительное, хорошее, полезное»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Зло- противоположность добра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Притча о добром самарянине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672408" cy="24482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140968"/>
            <a:ext cx="7125112" cy="27178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кто из троих был равнодушен к  страдающему?</a:t>
            </a:r>
          </a:p>
          <a:p>
            <a:r>
              <a:rPr lang="ru-RU" dirty="0" smtClean="0"/>
              <a:t>-</a:t>
            </a:r>
            <a:r>
              <a:rPr lang="ru-RU" dirty="0" smtClean="0">
                <a:solidFill>
                  <a:schemeClr val="tx1"/>
                </a:solidFill>
              </a:rPr>
              <a:t>что такое равнодушие? Равнодушие это зло?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Назовите поступок, который совершил третий герой притчи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Можно ли назвать этот поступок добрым?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Просил ли третий герой за свою оказанную помощь награду, похвалу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МОРАЛЬНО ДОБРЫЙ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55679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о добром самарянине.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8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2232248"/>
          </a:xfrm>
        </p:spPr>
        <p:txBody>
          <a:bodyPr/>
          <a:lstStyle/>
          <a:p>
            <a:r>
              <a:rPr lang="ru-RU" dirty="0" smtClean="0"/>
              <a:t>Работа в группах. </a:t>
            </a:r>
            <a:br>
              <a:rPr lang="ru-RU" dirty="0" smtClean="0"/>
            </a:br>
            <a:r>
              <a:rPr lang="ru-RU" dirty="0" smtClean="0"/>
              <a:t>Приведите пример хорошего поступка, но который нельзя назвать </a:t>
            </a:r>
            <a:r>
              <a:rPr lang="ru-RU" dirty="0" smtClean="0">
                <a:solidFill>
                  <a:srgbClr val="C00000"/>
                </a:solidFill>
              </a:rPr>
              <a:t>морально добрым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780928"/>
            <a:ext cx="7125112" cy="307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Работа в парах « Собери пословицу»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66" y="2636912"/>
            <a:ext cx="2634034" cy="36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Притча «Два волка»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632848" cy="48245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 какой борьбе говорит старый индеец?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Чему учит притча?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 вы поняли слова индейца?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988840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о двух волках.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2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по учебнику с.13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Почему надо стремиться к добру и избегать зла?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84" y="3140968"/>
            <a:ext cx="1985963" cy="33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4" y="1806575"/>
            <a:ext cx="6084012" cy="40528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20486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дорогою добра.</a:t>
            </a:r>
            <a:r>
              <a:rPr lang="en-US" dirty="0" smtClean="0">
                <a:hlinkClick r:id="rId3" action="ppaction://hlinkfile"/>
              </a:rPr>
              <a:t>mp3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338</TotalTime>
  <Words>135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Презентация PowerPoint</vt:lpstr>
      <vt:lpstr>ДОБРО и ЗЛО</vt:lpstr>
      <vt:lpstr>Словарь Ожегова</vt:lpstr>
      <vt:lpstr>Притча о добром самарянине</vt:lpstr>
      <vt:lpstr>Работа в группах.  Приведите пример хорошего поступка, но который нельзя назвать морально добрым</vt:lpstr>
      <vt:lpstr>Притча «Два волка»</vt:lpstr>
      <vt:lpstr>Самостоятельная работа по учебнику с.13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и зло</dc:title>
  <dc:creator>user</dc:creator>
  <cp:lastModifiedBy>user</cp:lastModifiedBy>
  <cp:revision>11</cp:revision>
  <dcterms:created xsi:type="dcterms:W3CDTF">2014-10-10T08:30:50Z</dcterms:created>
  <dcterms:modified xsi:type="dcterms:W3CDTF">2014-10-20T12:25:18Z</dcterms:modified>
</cp:coreProperties>
</file>