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61" r:id="rId5"/>
    <p:sldId id="262" r:id="rId6"/>
    <p:sldId id="263" r:id="rId7"/>
    <p:sldId id="271" r:id="rId8"/>
    <p:sldId id="270" r:id="rId9"/>
    <p:sldId id="272" r:id="rId10"/>
    <p:sldId id="267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3B45-822F-4D6F-9F7D-EE2D83FFC597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1A88-D667-486D-9B61-C518CD897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8FD3-6BED-4E46-AB19-00D2B1361A65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CD24-7DAD-4E1D-ABD0-2DD7A7183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EC76-22D0-4DDC-BC4A-6B6073EC8F61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11E3-DAA5-44F5-A05A-FE1DC04F7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8B23-412E-4DF2-AE0D-B191E21F9C2D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E9B85-4A99-4613-9199-B8E5EAF52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B0BCF-16BC-4E6E-94EE-51E5A593F1F3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5701-3081-474C-8F38-CEE37C78B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6194-167A-4556-85D9-85F33E008F3E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FE2-6E56-4CDA-ADC9-911369D0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0A09-0377-47C4-A2B8-6757F56C2FEF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8B0B-0090-47B8-9C05-FD9A75701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D54F-31B0-44CA-B6C8-042DC1829170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E193-A398-46DF-894A-83B42AFAB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3514-5228-4321-BA2B-171DB4AC7269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7FFE-48E6-4F08-9F0E-A0B4A7CA3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13CA-0040-441F-AB30-8D8BAFBE0B09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263B-1DB8-4E19-8B30-3341B3325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6BBB-F1A4-4BCD-90CB-08A773BDA395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3DD5-C839-46D8-B387-FA3467B30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664753-DE5F-4E89-9CB6-EAA9C4410666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5F2F33-5C75-4543-AE1B-BAECDEC89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апка где хранятся Вообще ВСЕ ФОТОГРАФИИ\Шадринск\ALBUM_PI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Лешка\Мои альбомы\садик и школа\школа\DSCF2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90" y="2339594"/>
            <a:ext cx="4286248" cy="35897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71540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Фотопрезентация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«люблю тебя,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мой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город славный!»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00125" y="6143625"/>
            <a:ext cx="8001000" cy="538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Подготовили обучающиеся 6 «Г» класса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фото 6 Г класса\100PHOTO\SAM_06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7358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любим книги интересные читать,</a:t>
            </a:r>
          </a:p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Библиотеку ВОС посещать.</a:t>
            </a:r>
          </a:p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концертами для ветеранов выступать.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C:\Users\Наталья и Владимир\Desktop\для презентации\fontanch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1438" y="5072063"/>
            <a:ext cx="6929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Кем мы станем неизвестно,</a:t>
            </a:r>
          </a:p>
          <a:p>
            <a:pPr>
              <a:defRPr/>
            </a:pPr>
            <a:r>
              <a:rPr lang="ru-RU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Наши цели далеки,</a:t>
            </a:r>
          </a:p>
          <a:p>
            <a:pPr>
              <a:defRPr/>
            </a:pPr>
            <a:r>
              <a:rPr lang="ru-RU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 г. Шадринск нам поможет</a:t>
            </a:r>
          </a:p>
          <a:p>
            <a:pPr>
              <a:defRPr/>
            </a:pPr>
            <a:r>
              <a:rPr lang="ru-RU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Уверенность в завтрашнем дне обрести.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ья и Владимир\Desktop\для презентации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4549775"/>
            <a:ext cx="67865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благодарим г. Шадринск за то,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у нас появилась возможность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Учиться в такой замечательной школе,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Заниматься в кружках и секциях по интересам, как наши сверстники.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 «Г» класс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апка где хранятся Вообще ВСЕ ФОТОГРАФИИ\Шадринск\Big\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500042"/>
            <a:ext cx="637103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Шадринск – не наш родной город,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но здесь мы учимся и живем</a:t>
            </a:r>
          </a:p>
        </p:txBody>
      </p:sp>
      <p:pic>
        <p:nvPicPr>
          <p:cNvPr id="7" name="Picture 2" descr="E:\Лешка\Мои альбомы\садик и школа\школа\DSCF18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5" y="2875332"/>
            <a:ext cx="4643470" cy="3482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6 Г класса\100PHOTO\SAM_07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1563" y="357188"/>
            <a:ext cx="79295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Есть на улице Февральской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Волшебная школа-интернат № 12 страна.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 всему городу ходили,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Но лучшей мы не находили.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285875" y="785813"/>
            <a:ext cx="478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23" name="Picture 2" descr="C:\Users\Наталья и Владимир\Desktop\для презентации\7d5b0071f1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Users\Наталья и Владимир\Desktop\для презентации\Безымянный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1529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143375" y="111125"/>
            <a:ext cx="48577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Наша березовая роща просто диво!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Зелена и так красива!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Любим здесь мы погулять, 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 березкой постоять.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6 Г класса\100PHOTO\SAM_07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71813" y="0"/>
            <a:ext cx="62865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Спешим мы все за чудесами,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Но нет чудесней ничего,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Чем путешествовать с друзьями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 улицам города Шадринска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нашего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 и Владимир\Desktop\для презентации\fs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Новая папка (2)\Новая папка\фото 5Г  класса\DSCF06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357430"/>
            <a:ext cx="3143239" cy="421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1438" y="0"/>
            <a:ext cx="5857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музее краеведческом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Много интересного увидали,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Нам многое из истории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Города Шадринска рассказали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апка где хранятся Вообще ВСЕ ФОТОГРАФИИ\Шадринск\шадр\0_63fc0_ae4fa5df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Наталья и Владимир\Pictures\MP Navigator EX\2012_11_19\IM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714765"/>
            <a:ext cx="4857753" cy="314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438" y="0"/>
            <a:ext cx="5929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Альбина Григорьевна Суханова, известный краевед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Много о Шадринске знает,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 на экскурсии приглашает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 и Владимир\Desktop\для презентации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K:\фото 6 Г класса\100PHOTO\DSCF08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860872"/>
            <a:ext cx="3643338" cy="4997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9063" y="4929188"/>
            <a:ext cx="51435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 Василий спортом увлекается,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Знаменитым спортсменом стать собирается.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«Олимпе» часто выступает,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 поболеть приглашает.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 и Владимир\Desktop\для презентации\syt_w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K:\фото 6 Г класса\100PHOTO\DSCF18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071678"/>
            <a:ext cx="2428892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8" y="5145088"/>
            <a:ext cx="6643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Наша Маша «Батиком» увлекается,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Художником стать собирается.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Свои работы в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СЮТе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конкурсах выставляет,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 посмотреть приглашает.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236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Chief</dc:creator>
  <cp:lastModifiedBy>Admin</cp:lastModifiedBy>
  <cp:revision>34</cp:revision>
  <dcterms:created xsi:type="dcterms:W3CDTF">2012-11-19T08:48:55Z</dcterms:created>
  <dcterms:modified xsi:type="dcterms:W3CDTF">2015-05-08T05:34:05Z</dcterms:modified>
</cp:coreProperties>
</file>